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7" r:id="rId4"/>
    <p:sldId id="258" r:id="rId5"/>
    <p:sldId id="263" r:id="rId6"/>
    <p:sldId id="261" r:id="rId7"/>
    <p:sldId id="264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80"/>
    <a:srgbClr val="261D57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15577-466E-45AF-B371-2495AB4BFB21}" v="29" dt="2022-11-14T11:23:36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Cantwell" userId="35a22c02-ddbf-4c3a-8953-586e3a0c6d4c" providerId="ADAL" clId="{62776A03-4B30-42C4-9BFA-F4755D2B86CC}"/>
    <pc:docChg chg="undo custSel addSld delSld modSld sldOrd">
      <pc:chgData name="Charlie Cantwell" userId="35a22c02-ddbf-4c3a-8953-586e3a0c6d4c" providerId="ADAL" clId="{62776A03-4B30-42C4-9BFA-F4755D2B86CC}" dt="2022-09-13T11:47:10.407" v="1221" actId="20577"/>
      <pc:docMkLst>
        <pc:docMk/>
      </pc:docMkLst>
      <pc:sldChg chg="modSp mod">
        <pc:chgData name="Charlie Cantwell" userId="35a22c02-ddbf-4c3a-8953-586e3a0c6d4c" providerId="ADAL" clId="{62776A03-4B30-42C4-9BFA-F4755D2B86CC}" dt="2022-09-13T10:41:17.128" v="31" actId="20577"/>
        <pc:sldMkLst>
          <pc:docMk/>
          <pc:sldMk cId="964168446" sldId="256"/>
        </pc:sldMkLst>
        <pc:spChg chg="mod">
          <ac:chgData name="Charlie Cantwell" userId="35a22c02-ddbf-4c3a-8953-586e3a0c6d4c" providerId="ADAL" clId="{62776A03-4B30-42C4-9BFA-F4755D2B86CC}" dt="2022-09-13T10:41:17.128" v="31" actId="20577"/>
          <ac:spMkLst>
            <pc:docMk/>
            <pc:sldMk cId="964168446" sldId="256"/>
            <ac:spMk id="2" creationId="{611E8441-8B84-FC96-508C-1B19B939B392}"/>
          </ac:spMkLst>
        </pc:spChg>
      </pc:sldChg>
      <pc:sldChg chg="modSp mod">
        <pc:chgData name="Charlie Cantwell" userId="35a22c02-ddbf-4c3a-8953-586e3a0c6d4c" providerId="ADAL" clId="{62776A03-4B30-42C4-9BFA-F4755D2B86CC}" dt="2022-09-13T10:40:47.660" v="26" actId="403"/>
        <pc:sldMkLst>
          <pc:docMk/>
          <pc:sldMk cId="3278467893" sldId="257"/>
        </pc:sldMkLst>
        <pc:spChg chg="mod">
          <ac:chgData name="Charlie Cantwell" userId="35a22c02-ddbf-4c3a-8953-586e3a0c6d4c" providerId="ADAL" clId="{62776A03-4B30-42C4-9BFA-F4755D2B86CC}" dt="2022-09-13T10:40:22.577" v="11" actId="20577"/>
          <ac:spMkLst>
            <pc:docMk/>
            <pc:sldMk cId="3278467893" sldId="257"/>
            <ac:spMk id="2" creationId="{E83FABE7-0AEA-A504-C511-43ACB6F761A2}"/>
          </ac:spMkLst>
        </pc:spChg>
        <pc:spChg chg="mod">
          <ac:chgData name="Charlie Cantwell" userId="35a22c02-ddbf-4c3a-8953-586e3a0c6d4c" providerId="ADAL" clId="{62776A03-4B30-42C4-9BFA-F4755D2B86CC}" dt="2022-09-13T10:40:47.660" v="26" actId="403"/>
          <ac:spMkLst>
            <pc:docMk/>
            <pc:sldMk cId="3278467893" sldId="257"/>
            <ac:spMk id="3" creationId="{DC37E4AC-4182-D9E6-F764-44FB0CED3270}"/>
          </ac:spMkLst>
        </pc:spChg>
      </pc:sldChg>
      <pc:sldChg chg="modSp mod">
        <pc:chgData name="Charlie Cantwell" userId="35a22c02-ddbf-4c3a-8953-586e3a0c6d4c" providerId="ADAL" clId="{62776A03-4B30-42C4-9BFA-F4755D2B86CC}" dt="2022-09-13T10:41:14.643" v="30" actId="255"/>
        <pc:sldMkLst>
          <pc:docMk/>
          <pc:sldMk cId="890555135" sldId="258"/>
        </pc:sldMkLst>
        <pc:spChg chg="mod">
          <ac:chgData name="Charlie Cantwell" userId="35a22c02-ddbf-4c3a-8953-586e3a0c6d4c" providerId="ADAL" clId="{62776A03-4B30-42C4-9BFA-F4755D2B86CC}" dt="2022-09-13T10:40:12.560" v="2" actId="20577"/>
          <ac:spMkLst>
            <pc:docMk/>
            <pc:sldMk cId="890555135" sldId="258"/>
            <ac:spMk id="2" creationId="{E83FABE7-0AEA-A504-C511-43ACB6F761A2}"/>
          </ac:spMkLst>
        </pc:spChg>
        <pc:spChg chg="mod">
          <ac:chgData name="Charlie Cantwell" userId="35a22c02-ddbf-4c3a-8953-586e3a0c6d4c" providerId="ADAL" clId="{62776A03-4B30-42C4-9BFA-F4755D2B86CC}" dt="2022-09-13T10:41:14.643" v="30" actId="255"/>
          <ac:spMkLst>
            <pc:docMk/>
            <pc:sldMk cId="890555135" sldId="258"/>
            <ac:spMk id="3" creationId="{DC37E4AC-4182-D9E6-F764-44FB0CED3270}"/>
          </ac:spMkLst>
        </pc:spChg>
      </pc:sldChg>
      <pc:sldChg chg="modSp add del mod">
        <pc:chgData name="Charlie Cantwell" userId="35a22c02-ddbf-4c3a-8953-586e3a0c6d4c" providerId="ADAL" clId="{62776A03-4B30-42C4-9BFA-F4755D2B86CC}" dt="2022-09-13T10:56:53.772" v="39" actId="2696"/>
        <pc:sldMkLst>
          <pc:docMk/>
          <pc:sldMk cId="468932917" sldId="259"/>
        </pc:sldMkLst>
        <pc:spChg chg="mod">
          <ac:chgData name="Charlie Cantwell" userId="35a22c02-ddbf-4c3a-8953-586e3a0c6d4c" providerId="ADAL" clId="{62776A03-4B30-42C4-9BFA-F4755D2B86CC}" dt="2022-09-13T10:40:05.655" v="0" actId="20577"/>
          <ac:spMkLst>
            <pc:docMk/>
            <pc:sldMk cId="468932917" sldId="259"/>
            <ac:spMk id="2" creationId="{E83FABE7-0AEA-A504-C511-43ACB6F761A2}"/>
          </ac:spMkLst>
        </pc:spChg>
        <pc:spChg chg="mod">
          <ac:chgData name="Charlie Cantwell" userId="35a22c02-ddbf-4c3a-8953-586e3a0c6d4c" providerId="ADAL" clId="{62776A03-4B30-42C4-9BFA-F4755D2B86CC}" dt="2022-09-13T10:41:28.454" v="34" actId="403"/>
          <ac:spMkLst>
            <pc:docMk/>
            <pc:sldMk cId="468932917" sldId="259"/>
            <ac:spMk id="3" creationId="{DC37E4AC-4182-D9E6-F764-44FB0CED3270}"/>
          </ac:spMkLst>
        </pc:spChg>
      </pc:sldChg>
      <pc:sldChg chg="add del setBg">
        <pc:chgData name="Charlie Cantwell" userId="35a22c02-ddbf-4c3a-8953-586e3a0c6d4c" providerId="ADAL" clId="{62776A03-4B30-42C4-9BFA-F4755D2B86CC}" dt="2022-09-13T10:56:41.535" v="36"/>
        <pc:sldMkLst>
          <pc:docMk/>
          <pc:sldMk cId="882702025" sldId="260"/>
        </pc:sldMkLst>
      </pc:sldChg>
      <pc:sldChg chg="delSp modSp new mod ord">
        <pc:chgData name="Charlie Cantwell" userId="35a22c02-ddbf-4c3a-8953-586e3a0c6d4c" providerId="ADAL" clId="{62776A03-4B30-42C4-9BFA-F4755D2B86CC}" dt="2022-09-13T11:37:54.660" v="584" actId="207"/>
        <pc:sldMkLst>
          <pc:docMk/>
          <pc:sldMk cId="3161435181" sldId="260"/>
        </pc:sldMkLst>
        <pc:spChg chg="mod">
          <ac:chgData name="Charlie Cantwell" userId="35a22c02-ddbf-4c3a-8953-586e3a0c6d4c" providerId="ADAL" clId="{62776A03-4B30-42C4-9BFA-F4755D2B86CC}" dt="2022-09-13T11:37:54.660" v="584" actId="207"/>
          <ac:spMkLst>
            <pc:docMk/>
            <pc:sldMk cId="3161435181" sldId="260"/>
            <ac:spMk id="2" creationId="{C3198E74-659B-B158-9CE9-F25B18EAE442}"/>
          </ac:spMkLst>
        </pc:spChg>
        <pc:spChg chg="del">
          <ac:chgData name="Charlie Cantwell" userId="35a22c02-ddbf-4c3a-8953-586e3a0c6d4c" providerId="ADAL" clId="{62776A03-4B30-42C4-9BFA-F4755D2B86CC}" dt="2022-09-13T11:37:18.871" v="531" actId="478"/>
          <ac:spMkLst>
            <pc:docMk/>
            <pc:sldMk cId="3161435181" sldId="260"/>
            <ac:spMk id="3" creationId="{46EEA6CC-BDFD-F532-4254-066A667B110F}"/>
          </ac:spMkLst>
        </pc:spChg>
      </pc:sldChg>
      <pc:sldChg chg="addSp delSp modSp add mod setBg">
        <pc:chgData name="Charlie Cantwell" userId="35a22c02-ddbf-4c3a-8953-586e3a0c6d4c" providerId="ADAL" clId="{62776A03-4B30-42C4-9BFA-F4755D2B86CC}" dt="2022-09-13T11:37:06.550" v="528" actId="20577"/>
        <pc:sldMkLst>
          <pc:docMk/>
          <pc:sldMk cId="3485953801" sldId="261"/>
        </pc:sldMkLst>
        <pc:spChg chg="mod">
          <ac:chgData name="Charlie Cantwell" userId="35a22c02-ddbf-4c3a-8953-586e3a0c6d4c" providerId="ADAL" clId="{62776A03-4B30-42C4-9BFA-F4755D2B86CC}" dt="2022-09-13T10:57:02.305" v="48" actId="20577"/>
          <ac:spMkLst>
            <pc:docMk/>
            <pc:sldMk cId="3485953801" sldId="261"/>
            <ac:spMk id="2" creationId="{E83FABE7-0AEA-A504-C511-43ACB6F761A2}"/>
          </ac:spMkLst>
        </pc:spChg>
        <pc:spChg chg="mod">
          <ac:chgData name="Charlie Cantwell" userId="35a22c02-ddbf-4c3a-8953-586e3a0c6d4c" providerId="ADAL" clId="{62776A03-4B30-42C4-9BFA-F4755D2B86CC}" dt="2022-09-13T11:37:06.550" v="528" actId="20577"/>
          <ac:spMkLst>
            <pc:docMk/>
            <pc:sldMk cId="3485953801" sldId="261"/>
            <ac:spMk id="3" creationId="{DC37E4AC-4182-D9E6-F764-44FB0CED3270}"/>
          </ac:spMkLst>
        </pc:spChg>
        <pc:picChg chg="del">
          <ac:chgData name="Charlie Cantwell" userId="35a22c02-ddbf-4c3a-8953-586e3a0c6d4c" providerId="ADAL" clId="{62776A03-4B30-42C4-9BFA-F4755D2B86CC}" dt="2022-09-13T10:58:30.866" v="52" actId="478"/>
          <ac:picMkLst>
            <pc:docMk/>
            <pc:sldMk cId="3485953801" sldId="261"/>
            <ac:picMk id="5" creationId="{2018653A-B2FF-1B1E-9447-649696DF23EF}"/>
          </ac:picMkLst>
        </pc:picChg>
        <pc:picChg chg="add del mod modCrop">
          <ac:chgData name="Charlie Cantwell" userId="35a22c02-ddbf-4c3a-8953-586e3a0c6d4c" providerId="ADAL" clId="{62776A03-4B30-42C4-9BFA-F4755D2B86CC}" dt="2022-09-13T11:09:36.571" v="60" actId="478"/>
          <ac:picMkLst>
            <pc:docMk/>
            <pc:sldMk cId="3485953801" sldId="261"/>
            <ac:picMk id="6" creationId="{3E86593D-10FC-769F-43A6-9222D2934A8F}"/>
          </ac:picMkLst>
        </pc:picChg>
        <pc:picChg chg="add mod modCrop">
          <ac:chgData name="Charlie Cantwell" userId="35a22c02-ddbf-4c3a-8953-586e3a0c6d4c" providerId="ADAL" clId="{62776A03-4B30-42C4-9BFA-F4755D2B86CC}" dt="2022-09-13T11:32:28.988" v="324" actId="732"/>
          <ac:picMkLst>
            <pc:docMk/>
            <pc:sldMk cId="3485953801" sldId="261"/>
            <ac:picMk id="9" creationId="{877731E5-3858-FB00-CB0E-8C1FD5666059}"/>
          </ac:picMkLst>
        </pc:picChg>
      </pc:sldChg>
      <pc:sldChg chg="addSp delSp modSp add del mod setBg">
        <pc:chgData name="Charlie Cantwell" userId="35a22c02-ddbf-4c3a-8953-586e3a0c6d4c" providerId="ADAL" clId="{62776A03-4B30-42C4-9BFA-F4755D2B86CC}" dt="2022-09-13T11:41:10.718" v="611" actId="47"/>
        <pc:sldMkLst>
          <pc:docMk/>
          <pc:sldMk cId="3072281767" sldId="262"/>
        </pc:sldMkLst>
        <pc:spChg chg="mod">
          <ac:chgData name="Charlie Cantwell" userId="35a22c02-ddbf-4c3a-8953-586e3a0c6d4c" providerId="ADAL" clId="{62776A03-4B30-42C4-9BFA-F4755D2B86CC}" dt="2022-09-13T11:38:18.386" v="600" actId="20577"/>
          <ac:spMkLst>
            <pc:docMk/>
            <pc:sldMk cId="3072281767" sldId="262"/>
            <ac:spMk id="2" creationId="{E83FABE7-0AEA-A504-C511-43ACB6F761A2}"/>
          </ac:spMkLst>
        </pc:spChg>
        <pc:picChg chg="add mod">
          <ac:chgData name="Charlie Cantwell" userId="35a22c02-ddbf-4c3a-8953-586e3a0c6d4c" providerId="ADAL" clId="{62776A03-4B30-42C4-9BFA-F4755D2B86CC}" dt="2022-09-13T11:38:32.024" v="607" actId="1076"/>
          <ac:picMkLst>
            <pc:docMk/>
            <pc:sldMk cId="3072281767" sldId="262"/>
            <ac:picMk id="5" creationId="{8B2223B0-A024-2C2D-872A-40225E8BE244}"/>
          </ac:picMkLst>
        </pc:picChg>
        <pc:picChg chg="del">
          <ac:chgData name="Charlie Cantwell" userId="35a22c02-ddbf-4c3a-8953-586e3a0c6d4c" providerId="ADAL" clId="{62776A03-4B30-42C4-9BFA-F4755D2B86CC}" dt="2022-09-13T11:38:22.868" v="601" actId="478"/>
          <ac:picMkLst>
            <pc:docMk/>
            <pc:sldMk cId="3072281767" sldId="262"/>
            <ac:picMk id="9" creationId="{877731E5-3858-FB00-CB0E-8C1FD5666059}"/>
          </ac:picMkLst>
        </pc:picChg>
      </pc:sldChg>
      <pc:sldChg chg="addSp delSp modSp add mod setBg">
        <pc:chgData name="Charlie Cantwell" userId="35a22c02-ddbf-4c3a-8953-586e3a0c6d4c" providerId="ADAL" clId="{62776A03-4B30-42C4-9BFA-F4755D2B86CC}" dt="2022-09-13T11:47:10.407" v="1221" actId="20577"/>
        <pc:sldMkLst>
          <pc:docMk/>
          <pc:sldMk cId="1914315555" sldId="263"/>
        </pc:sldMkLst>
        <pc:spChg chg="mod">
          <ac:chgData name="Charlie Cantwell" userId="35a22c02-ddbf-4c3a-8953-586e3a0c6d4c" providerId="ADAL" clId="{62776A03-4B30-42C4-9BFA-F4755D2B86CC}" dt="2022-09-13T11:38:09.730" v="595" actId="20577"/>
          <ac:spMkLst>
            <pc:docMk/>
            <pc:sldMk cId="1914315555" sldId="263"/>
            <ac:spMk id="2" creationId="{E83FABE7-0AEA-A504-C511-43ACB6F761A2}"/>
          </ac:spMkLst>
        </pc:spChg>
        <pc:spChg chg="mod">
          <ac:chgData name="Charlie Cantwell" userId="35a22c02-ddbf-4c3a-8953-586e3a0c6d4c" providerId="ADAL" clId="{62776A03-4B30-42C4-9BFA-F4755D2B86CC}" dt="2022-09-13T11:47:10.407" v="1221" actId="20577"/>
          <ac:spMkLst>
            <pc:docMk/>
            <pc:sldMk cId="1914315555" sldId="263"/>
            <ac:spMk id="3" creationId="{DC37E4AC-4182-D9E6-F764-44FB0CED3270}"/>
          </ac:spMkLst>
        </pc:spChg>
        <pc:picChg chg="add mod modCrop">
          <ac:chgData name="Charlie Cantwell" userId="35a22c02-ddbf-4c3a-8953-586e3a0c6d4c" providerId="ADAL" clId="{62776A03-4B30-42C4-9BFA-F4755D2B86CC}" dt="2022-09-13T11:41:35.456" v="620" actId="1076"/>
          <ac:picMkLst>
            <pc:docMk/>
            <pc:sldMk cId="1914315555" sldId="263"/>
            <ac:picMk id="5" creationId="{68D25BD8-4680-7B83-157F-9DD56300B1A7}"/>
          </ac:picMkLst>
        </pc:picChg>
        <pc:picChg chg="del">
          <ac:chgData name="Charlie Cantwell" userId="35a22c02-ddbf-4c3a-8953-586e3a0c6d4c" providerId="ADAL" clId="{62776A03-4B30-42C4-9BFA-F4755D2B86CC}" dt="2022-09-13T11:41:13.407" v="612" actId="478"/>
          <ac:picMkLst>
            <pc:docMk/>
            <pc:sldMk cId="1914315555" sldId="263"/>
            <ac:picMk id="9" creationId="{877731E5-3858-FB00-CB0E-8C1FD5666059}"/>
          </ac:picMkLst>
        </pc:picChg>
      </pc:sldChg>
    </pc:docChg>
  </pc:docChgLst>
  <pc:docChgLst>
    <pc:chgData name="Charlie Cantwell" userId="35a22c02-ddbf-4c3a-8953-586e3a0c6d4c" providerId="ADAL" clId="{29A06DEC-0DF6-4F73-925C-36A4633B7227}"/>
    <pc:docChg chg="undo custSel modSld">
      <pc:chgData name="Charlie Cantwell" userId="35a22c02-ddbf-4c3a-8953-586e3a0c6d4c" providerId="ADAL" clId="{29A06DEC-0DF6-4F73-925C-36A4633B7227}" dt="2022-07-28T15:24:24.131" v="781" actId="20577"/>
      <pc:docMkLst>
        <pc:docMk/>
      </pc:docMkLst>
      <pc:sldChg chg="addSp delSp modSp mod setBg addAnim delAnim setClrOvrMap">
        <pc:chgData name="Charlie Cantwell" userId="35a22c02-ddbf-4c3a-8953-586e3a0c6d4c" providerId="ADAL" clId="{29A06DEC-0DF6-4F73-925C-36A4633B7227}" dt="2022-07-28T15:12:13.934" v="456" actId="207"/>
        <pc:sldMkLst>
          <pc:docMk/>
          <pc:sldMk cId="964168446" sldId="256"/>
        </pc:sldMkLst>
        <pc:spChg chg="mod">
          <ac:chgData name="Charlie Cantwell" userId="35a22c02-ddbf-4c3a-8953-586e3a0c6d4c" providerId="ADAL" clId="{29A06DEC-0DF6-4F73-925C-36A4633B7227}" dt="2022-07-28T15:12:13.934" v="456" actId="207"/>
          <ac:spMkLst>
            <pc:docMk/>
            <pc:sldMk cId="964168446" sldId="256"/>
            <ac:spMk id="2" creationId="{611E8441-8B84-FC96-508C-1B19B939B392}"/>
          </ac:spMkLst>
        </pc:spChg>
        <pc:spChg chg="del mod">
          <ac:chgData name="Charlie Cantwell" userId="35a22c02-ddbf-4c3a-8953-586e3a0c6d4c" providerId="ADAL" clId="{29A06DEC-0DF6-4F73-925C-36A4633B7227}" dt="2022-07-28T15:09:53.609" v="435" actId="478"/>
          <ac:spMkLst>
            <pc:docMk/>
            <pc:sldMk cId="964168446" sldId="256"/>
            <ac:spMk id="3" creationId="{ADB76E9A-A942-856D-3A76-C77C4A932F36}"/>
          </ac:spMkLst>
        </pc:spChg>
        <pc:spChg chg="add del">
          <ac:chgData name="Charlie Cantwell" userId="35a22c02-ddbf-4c3a-8953-586e3a0c6d4c" providerId="ADAL" clId="{29A06DEC-0DF6-4F73-925C-36A4633B7227}" dt="2022-07-28T15:10:48.392" v="445" actId="26606"/>
          <ac:spMkLst>
            <pc:docMk/>
            <pc:sldMk cId="964168446" sldId="256"/>
            <ac:spMk id="11" creationId="{E49CC64F-7275-4E33-961B-0C5CDC439875}"/>
          </ac:spMkLst>
        </pc:spChg>
        <pc:spChg chg="add">
          <ac:chgData name="Charlie Cantwell" userId="35a22c02-ddbf-4c3a-8953-586e3a0c6d4c" providerId="ADAL" clId="{29A06DEC-0DF6-4F73-925C-36A4633B7227}" dt="2022-07-28T15:10:48.396" v="446" actId="26606"/>
          <ac:spMkLst>
            <pc:docMk/>
            <pc:sldMk cId="964168446" sldId="256"/>
            <ac:spMk id="13" creationId="{F49775AF-8896-43EE-92C6-83497D6DC56F}"/>
          </ac:spMkLst>
        </pc:spChg>
        <pc:spChg chg="add">
          <ac:chgData name="Charlie Cantwell" userId="35a22c02-ddbf-4c3a-8953-586e3a0c6d4c" providerId="ADAL" clId="{29A06DEC-0DF6-4F73-925C-36A4633B7227}" dt="2022-07-28T15:10:48.396" v="446" actId="26606"/>
          <ac:spMkLst>
            <pc:docMk/>
            <pc:sldMk cId="964168446" sldId="256"/>
            <ac:spMk id="14" creationId="{9B7AD9F6-8CE7-4299-8FC6-328F4DCD3FF9}"/>
          </ac:spMkLst>
        </pc:spChg>
        <pc:picChg chg="add mod ord">
          <ac:chgData name="Charlie Cantwell" userId="35a22c02-ddbf-4c3a-8953-586e3a0c6d4c" providerId="ADAL" clId="{29A06DEC-0DF6-4F73-925C-36A4633B7227}" dt="2022-07-28T15:11:45.563" v="452" actId="1076"/>
          <ac:picMkLst>
            <pc:docMk/>
            <pc:sldMk cId="964168446" sldId="256"/>
            <ac:picMk id="4" creationId="{371E29FD-BC2B-7C83-7221-BB2BFD2A1CB5}"/>
          </ac:picMkLst>
        </pc:picChg>
        <pc:picChg chg="add mod">
          <ac:chgData name="Charlie Cantwell" userId="35a22c02-ddbf-4c3a-8953-586e3a0c6d4c" providerId="ADAL" clId="{29A06DEC-0DF6-4F73-925C-36A4633B7227}" dt="2022-07-28T15:11:39.764" v="450" actId="1076"/>
          <ac:picMkLst>
            <pc:docMk/>
            <pc:sldMk cId="964168446" sldId="256"/>
            <ac:picMk id="6" creationId="{94BFAABA-1542-63C8-D085-AC63E417A6F6}"/>
          </ac:picMkLst>
        </pc:picChg>
      </pc:sldChg>
      <pc:sldChg chg="addSp delSp modSp mod setBg">
        <pc:chgData name="Charlie Cantwell" userId="35a22c02-ddbf-4c3a-8953-586e3a0c6d4c" providerId="ADAL" clId="{29A06DEC-0DF6-4F73-925C-36A4633B7227}" dt="2022-07-28T15:09:34.218" v="408" actId="404"/>
        <pc:sldMkLst>
          <pc:docMk/>
          <pc:sldMk cId="3278467893" sldId="257"/>
        </pc:sldMkLst>
        <pc:spChg chg="mod">
          <ac:chgData name="Charlie Cantwell" userId="35a22c02-ddbf-4c3a-8953-586e3a0c6d4c" providerId="ADAL" clId="{29A06DEC-0DF6-4F73-925C-36A4633B7227}" dt="2022-07-28T15:02:57.596" v="67" actId="403"/>
          <ac:spMkLst>
            <pc:docMk/>
            <pc:sldMk cId="3278467893" sldId="257"/>
            <ac:spMk id="2" creationId="{E83FABE7-0AEA-A504-C511-43ACB6F761A2}"/>
          </ac:spMkLst>
        </pc:spChg>
        <pc:spChg chg="mod">
          <ac:chgData name="Charlie Cantwell" userId="35a22c02-ddbf-4c3a-8953-586e3a0c6d4c" providerId="ADAL" clId="{29A06DEC-0DF6-4F73-925C-36A4633B7227}" dt="2022-07-28T15:09:34.218" v="408" actId="404"/>
          <ac:spMkLst>
            <pc:docMk/>
            <pc:sldMk cId="3278467893" sldId="257"/>
            <ac:spMk id="3" creationId="{DC37E4AC-4182-D9E6-F764-44FB0CED3270}"/>
          </ac:spMkLst>
        </pc:spChg>
        <pc:picChg chg="add del mod">
          <ac:chgData name="Charlie Cantwell" userId="35a22c02-ddbf-4c3a-8953-586e3a0c6d4c" providerId="ADAL" clId="{29A06DEC-0DF6-4F73-925C-36A4633B7227}" dt="2022-07-28T14:59:49.014" v="29" actId="478"/>
          <ac:picMkLst>
            <pc:docMk/>
            <pc:sldMk cId="3278467893" sldId="257"/>
            <ac:picMk id="4" creationId="{25C71D0B-14A4-FB73-4674-BDAF3BC153D9}"/>
          </ac:picMkLst>
        </pc:picChg>
        <pc:picChg chg="add mod">
          <ac:chgData name="Charlie Cantwell" userId="35a22c02-ddbf-4c3a-8953-586e3a0c6d4c" providerId="ADAL" clId="{29A06DEC-0DF6-4F73-925C-36A4633B7227}" dt="2022-07-28T15:02:32.474" v="54" actId="1440"/>
          <ac:picMkLst>
            <pc:docMk/>
            <pc:sldMk cId="3278467893" sldId="257"/>
            <ac:picMk id="5" creationId="{46095D91-436C-0D3F-70D7-0BDAC62C0FA7}"/>
          </ac:picMkLst>
        </pc:picChg>
        <pc:picChg chg="add mod">
          <ac:chgData name="Charlie Cantwell" userId="35a22c02-ddbf-4c3a-8953-586e3a0c6d4c" providerId="ADAL" clId="{29A06DEC-0DF6-4F73-925C-36A4633B7227}" dt="2022-07-28T15:03:07.130" v="69"/>
          <ac:picMkLst>
            <pc:docMk/>
            <pc:sldMk cId="3278467893" sldId="257"/>
            <ac:picMk id="6" creationId="{063C8181-C407-FD71-BADC-F7A93A62AC22}"/>
          </ac:picMkLst>
        </pc:picChg>
      </pc:sldChg>
      <pc:sldChg chg="addSp delSp modSp mod setBg">
        <pc:chgData name="Charlie Cantwell" userId="35a22c02-ddbf-4c3a-8953-586e3a0c6d4c" providerId="ADAL" clId="{29A06DEC-0DF6-4F73-925C-36A4633B7227}" dt="2022-07-28T15:24:24.131" v="781" actId="20577"/>
        <pc:sldMkLst>
          <pc:docMk/>
          <pc:sldMk cId="890555135" sldId="258"/>
        </pc:sldMkLst>
        <pc:spChg chg="mod">
          <ac:chgData name="Charlie Cantwell" userId="35a22c02-ddbf-4c3a-8953-586e3a0c6d4c" providerId="ADAL" clId="{29A06DEC-0DF6-4F73-925C-36A4633B7227}" dt="2022-07-28T15:02:53.035" v="63" actId="404"/>
          <ac:spMkLst>
            <pc:docMk/>
            <pc:sldMk cId="890555135" sldId="258"/>
            <ac:spMk id="2" creationId="{E83FABE7-0AEA-A504-C511-43ACB6F761A2}"/>
          </ac:spMkLst>
        </pc:spChg>
        <pc:spChg chg="mod">
          <ac:chgData name="Charlie Cantwell" userId="35a22c02-ddbf-4c3a-8953-586e3a0c6d4c" providerId="ADAL" clId="{29A06DEC-0DF6-4F73-925C-36A4633B7227}" dt="2022-07-28T15:24:24.131" v="781" actId="20577"/>
          <ac:spMkLst>
            <pc:docMk/>
            <pc:sldMk cId="890555135" sldId="258"/>
            <ac:spMk id="3" creationId="{DC37E4AC-4182-D9E6-F764-44FB0CED3270}"/>
          </ac:spMkLst>
        </pc:spChg>
        <pc:picChg chg="add del mod ord">
          <ac:chgData name="Charlie Cantwell" userId="35a22c02-ddbf-4c3a-8953-586e3a0c6d4c" providerId="ADAL" clId="{29A06DEC-0DF6-4F73-925C-36A4633B7227}" dt="2022-07-28T14:59:45.105" v="27" actId="478"/>
          <ac:picMkLst>
            <pc:docMk/>
            <pc:sldMk cId="890555135" sldId="258"/>
            <ac:picMk id="4" creationId="{D37C3380-2ACB-83F3-46A4-C630C54972DB}"/>
          </ac:picMkLst>
        </pc:picChg>
        <pc:picChg chg="add del mod">
          <ac:chgData name="Charlie Cantwell" userId="35a22c02-ddbf-4c3a-8953-586e3a0c6d4c" providerId="ADAL" clId="{29A06DEC-0DF6-4F73-925C-36A4633B7227}" dt="2022-07-28T15:00:47.210" v="42" actId="21"/>
          <ac:picMkLst>
            <pc:docMk/>
            <pc:sldMk cId="890555135" sldId="258"/>
            <ac:picMk id="6" creationId="{16CE4170-21DA-D40F-21D8-36F2C47964D8}"/>
          </ac:picMkLst>
        </pc:picChg>
        <pc:picChg chg="add mod">
          <ac:chgData name="Charlie Cantwell" userId="35a22c02-ddbf-4c3a-8953-586e3a0c6d4c" providerId="ADAL" clId="{29A06DEC-0DF6-4F73-925C-36A4633B7227}" dt="2022-07-28T15:21:09.880" v="720" actId="1076"/>
          <ac:picMkLst>
            <pc:docMk/>
            <pc:sldMk cId="890555135" sldId="258"/>
            <ac:picMk id="8" creationId="{26B10C20-F882-F58C-F510-8DA36498EB68}"/>
          </ac:picMkLst>
        </pc:picChg>
        <pc:picChg chg="add mod">
          <ac:chgData name="Charlie Cantwell" userId="35a22c02-ddbf-4c3a-8953-586e3a0c6d4c" providerId="ADAL" clId="{29A06DEC-0DF6-4F73-925C-36A4633B7227}" dt="2022-07-28T15:03:04.553" v="68"/>
          <ac:picMkLst>
            <pc:docMk/>
            <pc:sldMk cId="890555135" sldId="258"/>
            <ac:picMk id="9" creationId="{A420977B-5C93-E2C2-9096-AAE563710E33}"/>
          </ac:picMkLst>
        </pc:picChg>
      </pc:sldChg>
      <pc:sldChg chg="addSp delSp modSp mod setBg">
        <pc:chgData name="Charlie Cantwell" userId="35a22c02-ddbf-4c3a-8953-586e3a0c6d4c" providerId="ADAL" clId="{29A06DEC-0DF6-4F73-925C-36A4633B7227}" dt="2022-07-28T15:05:27.046" v="227" actId="2711"/>
        <pc:sldMkLst>
          <pc:docMk/>
          <pc:sldMk cId="468932917" sldId="259"/>
        </pc:sldMkLst>
        <pc:spChg chg="mod">
          <ac:chgData name="Charlie Cantwell" userId="35a22c02-ddbf-4c3a-8953-586e3a0c6d4c" providerId="ADAL" clId="{29A06DEC-0DF6-4F73-925C-36A4633B7227}" dt="2022-07-28T15:02:48.399" v="57" actId="20577"/>
          <ac:spMkLst>
            <pc:docMk/>
            <pc:sldMk cId="468932917" sldId="259"/>
            <ac:spMk id="2" creationId="{E83FABE7-0AEA-A504-C511-43ACB6F761A2}"/>
          </ac:spMkLst>
        </pc:spChg>
        <pc:spChg chg="mod">
          <ac:chgData name="Charlie Cantwell" userId="35a22c02-ddbf-4c3a-8953-586e3a0c6d4c" providerId="ADAL" clId="{29A06DEC-0DF6-4F73-925C-36A4633B7227}" dt="2022-07-28T15:05:27.046" v="227" actId="2711"/>
          <ac:spMkLst>
            <pc:docMk/>
            <pc:sldMk cId="468932917" sldId="259"/>
            <ac:spMk id="3" creationId="{DC37E4AC-4182-D9E6-F764-44FB0CED3270}"/>
          </ac:spMkLst>
        </pc:spChg>
        <pc:picChg chg="add del mod">
          <ac:chgData name="Charlie Cantwell" userId="35a22c02-ddbf-4c3a-8953-586e3a0c6d4c" providerId="ADAL" clId="{29A06DEC-0DF6-4F73-925C-36A4633B7227}" dt="2022-07-28T14:45:02.888" v="4" actId="478"/>
          <ac:picMkLst>
            <pc:docMk/>
            <pc:sldMk cId="468932917" sldId="259"/>
            <ac:picMk id="6" creationId="{A748D162-8B58-760B-A6E7-04016AE7B5A5}"/>
          </ac:picMkLst>
        </pc:picChg>
        <pc:picChg chg="add del mod">
          <ac:chgData name="Charlie Cantwell" userId="35a22c02-ddbf-4c3a-8953-586e3a0c6d4c" providerId="ADAL" clId="{29A06DEC-0DF6-4F73-925C-36A4633B7227}" dt="2022-07-28T14:49:50.181" v="12" actId="478"/>
          <ac:picMkLst>
            <pc:docMk/>
            <pc:sldMk cId="468932917" sldId="259"/>
            <ac:picMk id="9" creationId="{3D679322-24D0-C216-F830-F6FA2F9D69BA}"/>
          </ac:picMkLst>
        </pc:picChg>
        <pc:picChg chg="add del mod">
          <ac:chgData name="Charlie Cantwell" userId="35a22c02-ddbf-4c3a-8953-586e3a0c6d4c" providerId="ADAL" clId="{29A06DEC-0DF6-4F73-925C-36A4633B7227}" dt="2022-07-28T14:49:49.541" v="11" actId="478"/>
          <ac:picMkLst>
            <pc:docMk/>
            <pc:sldMk cId="468932917" sldId="259"/>
            <ac:picMk id="10" creationId="{EB842ADA-7F39-B9C7-B35C-1A58E82E7D12}"/>
          </ac:picMkLst>
        </pc:picChg>
        <pc:picChg chg="add del mod ord">
          <ac:chgData name="Charlie Cantwell" userId="35a22c02-ddbf-4c3a-8953-586e3a0c6d4c" providerId="ADAL" clId="{29A06DEC-0DF6-4F73-925C-36A4633B7227}" dt="2022-07-28T14:59:47.389" v="28" actId="478"/>
          <ac:picMkLst>
            <pc:docMk/>
            <pc:sldMk cId="468932917" sldId="259"/>
            <ac:picMk id="12" creationId="{12BAC5B0-AD5E-DCCD-CCBD-76328643ABFC}"/>
          </ac:picMkLst>
        </pc:picChg>
      </pc:sldChg>
    </pc:docChg>
  </pc:docChgLst>
  <pc:docChgLst>
    <pc:chgData name="Charlie Cantwell" userId="35a22c02-ddbf-4c3a-8953-586e3a0c6d4c" providerId="ADAL" clId="{F5A15577-466E-45AF-B371-2495AB4BFB21}"/>
    <pc:docChg chg="undo custSel addSld delSld modSld sldOrd">
      <pc:chgData name="Charlie Cantwell" userId="35a22c02-ddbf-4c3a-8953-586e3a0c6d4c" providerId="ADAL" clId="{F5A15577-466E-45AF-B371-2495AB4BFB21}" dt="2022-11-14T11:24:29.504" v="3434" actId="403"/>
      <pc:docMkLst>
        <pc:docMk/>
      </pc:docMkLst>
      <pc:sldChg chg="del">
        <pc:chgData name="Charlie Cantwell" userId="35a22c02-ddbf-4c3a-8953-586e3a0c6d4c" providerId="ADAL" clId="{F5A15577-466E-45AF-B371-2495AB4BFB21}" dt="2022-11-14T09:57:13.457" v="2888" actId="47"/>
        <pc:sldMkLst>
          <pc:docMk/>
          <pc:sldMk cId="964168446" sldId="256"/>
        </pc:sldMkLst>
      </pc:sldChg>
      <pc:sldChg chg="addSp modSp add del mod">
        <pc:chgData name="Charlie Cantwell" userId="35a22c02-ddbf-4c3a-8953-586e3a0c6d4c" providerId="ADAL" clId="{F5A15577-466E-45AF-B371-2495AB4BFB21}" dt="2022-11-14T11:17:40.326" v="3275" actId="207"/>
        <pc:sldMkLst>
          <pc:docMk/>
          <pc:sldMk cId="3278467893" sldId="257"/>
        </pc:sldMkLst>
        <pc:spChg chg="mod">
          <ac:chgData name="Charlie Cantwell" userId="35a22c02-ddbf-4c3a-8953-586e3a0c6d4c" providerId="ADAL" clId="{F5A15577-466E-45AF-B371-2495AB4BFB21}" dt="2022-11-14T09:53:58.609" v="2728" actId="1035"/>
          <ac:spMkLst>
            <pc:docMk/>
            <pc:sldMk cId="3278467893" sldId="257"/>
            <ac:spMk id="2" creationId="{E83FABE7-0AEA-A504-C511-43ACB6F761A2}"/>
          </ac:spMkLst>
        </pc:spChg>
        <pc:spChg chg="mod">
          <ac:chgData name="Charlie Cantwell" userId="35a22c02-ddbf-4c3a-8953-586e3a0c6d4c" providerId="ADAL" clId="{F5A15577-466E-45AF-B371-2495AB4BFB21}" dt="2022-11-14T09:53:58.609" v="2728" actId="1035"/>
          <ac:spMkLst>
            <pc:docMk/>
            <pc:sldMk cId="3278467893" sldId="257"/>
            <ac:spMk id="3" creationId="{DC37E4AC-4182-D9E6-F764-44FB0CED3270}"/>
          </ac:spMkLst>
        </pc:spChg>
        <pc:spChg chg="add mod">
          <ac:chgData name="Charlie Cantwell" userId="35a22c02-ddbf-4c3a-8953-586e3a0c6d4c" providerId="ADAL" clId="{F5A15577-466E-45AF-B371-2495AB4BFB21}" dt="2022-11-14T11:17:40.326" v="3275" actId="207"/>
          <ac:spMkLst>
            <pc:docMk/>
            <pc:sldMk cId="3278467893" sldId="257"/>
            <ac:spMk id="4" creationId="{670AE257-1762-F534-3F32-6F8786365654}"/>
          </ac:spMkLst>
        </pc:spChg>
      </pc:sldChg>
      <pc:sldChg chg="addSp modSp add del mod">
        <pc:chgData name="Charlie Cantwell" userId="35a22c02-ddbf-4c3a-8953-586e3a0c6d4c" providerId="ADAL" clId="{F5A15577-466E-45AF-B371-2495AB4BFB21}" dt="2022-11-14T11:17:56.717" v="3276" actId="207"/>
        <pc:sldMkLst>
          <pc:docMk/>
          <pc:sldMk cId="890555135" sldId="258"/>
        </pc:sldMkLst>
        <pc:spChg chg="mod">
          <ac:chgData name="Charlie Cantwell" userId="35a22c02-ddbf-4c3a-8953-586e3a0c6d4c" providerId="ADAL" clId="{F5A15577-466E-45AF-B371-2495AB4BFB21}" dt="2022-11-14T09:56:24.009" v="2817" actId="1035"/>
          <ac:spMkLst>
            <pc:docMk/>
            <pc:sldMk cId="890555135" sldId="258"/>
            <ac:spMk id="2" creationId="{E83FABE7-0AEA-A504-C511-43ACB6F761A2}"/>
          </ac:spMkLst>
        </pc:spChg>
        <pc:spChg chg="mod">
          <ac:chgData name="Charlie Cantwell" userId="35a22c02-ddbf-4c3a-8953-586e3a0c6d4c" providerId="ADAL" clId="{F5A15577-466E-45AF-B371-2495AB4BFB21}" dt="2022-11-14T09:56:24.009" v="2817" actId="1035"/>
          <ac:spMkLst>
            <pc:docMk/>
            <pc:sldMk cId="890555135" sldId="258"/>
            <ac:spMk id="3" creationId="{DC37E4AC-4182-D9E6-F764-44FB0CED3270}"/>
          </ac:spMkLst>
        </pc:spChg>
        <pc:spChg chg="add mod">
          <ac:chgData name="Charlie Cantwell" userId="35a22c02-ddbf-4c3a-8953-586e3a0c6d4c" providerId="ADAL" clId="{F5A15577-466E-45AF-B371-2495AB4BFB21}" dt="2022-11-14T11:17:56.717" v="3276" actId="207"/>
          <ac:spMkLst>
            <pc:docMk/>
            <pc:sldMk cId="890555135" sldId="258"/>
            <ac:spMk id="4" creationId="{62FA2FE1-AC10-19AC-BE8A-79FF2AA94668}"/>
          </ac:spMkLst>
        </pc:spChg>
      </pc:sldChg>
      <pc:sldChg chg="modSp add del mod">
        <pc:chgData name="Charlie Cantwell" userId="35a22c02-ddbf-4c3a-8953-586e3a0c6d4c" providerId="ADAL" clId="{F5A15577-466E-45AF-B371-2495AB4BFB21}" dt="2022-11-04T16:09:04.166" v="1964" actId="47"/>
        <pc:sldMkLst>
          <pc:docMk/>
          <pc:sldMk cId="468932917" sldId="259"/>
        </pc:sldMkLst>
        <pc:spChg chg="mod">
          <ac:chgData name="Charlie Cantwell" userId="35a22c02-ddbf-4c3a-8953-586e3a0c6d4c" providerId="ADAL" clId="{F5A15577-466E-45AF-B371-2495AB4BFB21}" dt="2022-11-04T16:08:53.976" v="1963" actId="20577"/>
          <ac:spMkLst>
            <pc:docMk/>
            <pc:sldMk cId="468932917" sldId="259"/>
            <ac:spMk id="3" creationId="{DC37E4AC-4182-D9E6-F764-44FB0CED3270}"/>
          </ac:spMkLst>
        </pc:spChg>
        <pc:picChg chg="mod">
          <ac:chgData name="Charlie Cantwell" userId="35a22c02-ddbf-4c3a-8953-586e3a0c6d4c" providerId="ADAL" clId="{F5A15577-466E-45AF-B371-2495AB4BFB21}" dt="2022-11-04T16:03:51.122" v="1577" actId="1076"/>
          <ac:picMkLst>
            <pc:docMk/>
            <pc:sldMk cId="468932917" sldId="259"/>
            <ac:picMk id="5" creationId="{2018653A-B2FF-1B1E-9447-649696DF23EF}"/>
          </ac:picMkLst>
        </pc:picChg>
      </pc:sldChg>
      <pc:sldChg chg="add del">
        <pc:chgData name="Charlie Cantwell" userId="35a22c02-ddbf-4c3a-8953-586e3a0c6d4c" providerId="ADAL" clId="{F5A15577-466E-45AF-B371-2495AB4BFB21}" dt="2022-11-04T15:40:35.570" v="8" actId="47"/>
        <pc:sldMkLst>
          <pc:docMk/>
          <pc:sldMk cId="3161435181" sldId="260"/>
        </pc:sldMkLst>
      </pc:sldChg>
      <pc:sldChg chg="addSp modSp mod ord">
        <pc:chgData name="Charlie Cantwell" userId="35a22c02-ddbf-4c3a-8953-586e3a0c6d4c" providerId="ADAL" clId="{F5A15577-466E-45AF-B371-2495AB4BFB21}" dt="2022-11-14T11:18:29.308" v="3278" actId="207"/>
        <pc:sldMkLst>
          <pc:docMk/>
          <pc:sldMk cId="3485953801" sldId="261"/>
        </pc:sldMkLst>
        <pc:spChg chg="mod">
          <ac:chgData name="Charlie Cantwell" userId="35a22c02-ddbf-4c3a-8953-586e3a0c6d4c" providerId="ADAL" clId="{F5A15577-466E-45AF-B371-2495AB4BFB21}" dt="2022-11-14T09:56:34.869" v="2847" actId="1035"/>
          <ac:spMkLst>
            <pc:docMk/>
            <pc:sldMk cId="3485953801" sldId="261"/>
            <ac:spMk id="2" creationId="{E83FABE7-0AEA-A504-C511-43ACB6F761A2}"/>
          </ac:spMkLst>
        </pc:spChg>
        <pc:spChg chg="mod">
          <ac:chgData name="Charlie Cantwell" userId="35a22c02-ddbf-4c3a-8953-586e3a0c6d4c" providerId="ADAL" clId="{F5A15577-466E-45AF-B371-2495AB4BFB21}" dt="2022-11-14T09:56:34.869" v="2847" actId="1035"/>
          <ac:spMkLst>
            <pc:docMk/>
            <pc:sldMk cId="3485953801" sldId="261"/>
            <ac:spMk id="3" creationId="{DC37E4AC-4182-D9E6-F764-44FB0CED3270}"/>
          </ac:spMkLst>
        </pc:spChg>
        <pc:spChg chg="add mod">
          <ac:chgData name="Charlie Cantwell" userId="35a22c02-ddbf-4c3a-8953-586e3a0c6d4c" providerId="ADAL" clId="{F5A15577-466E-45AF-B371-2495AB4BFB21}" dt="2022-11-14T11:18:29.308" v="3278" actId="207"/>
          <ac:spMkLst>
            <pc:docMk/>
            <pc:sldMk cId="3485953801" sldId="261"/>
            <ac:spMk id="4" creationId="{2CCB20F2-3146-583C-85E7-F1D69356B3DF}"/>
          </ac:spMkLst>
        </pc:spChg>
      </pc:sldChg>
      <pc:sldChg chg="addSp modSp mod">
        <pc:chgData name="Charlie Cantwell" userId="35a22c02-ddbf-4c3a-8953-586e3a0c6d4c" providerId="ADAL" clId="{F5A15577-466E-45AF-B371-2495AB4BFB21}" dt="2022-11-14T11:18:15.395" v="3277" actId="207"/>
        <pc:sldMkLst>
          <pc:docMk/>
          <pc:sldMk cId="1914315555" sldId="263"/>
        </pc:sldMkLst>
        <pc:spChg chg="mod">
          <ac:chgData name="Charlie Cantwell" userId="35a22c02-ddbf-4c3a-8953-586e3a0c6d4c" providerId="ADAL" clId="{F5A15577-466E-45AF-B371-2495AB4BFB21}" dt="2022-11-14T09:56:29.264" v="2832" actId="1035"/>
          <ac:spMkLst>
            <pc:docMk/>
            <pc:sldMk cId="1914315555" sldId="263"/>
            <ac:spMk id="2" creationId="{E83FABE7-0AEA-A504-C511-43ACB6F761A2}"/>
          </ac:spMkLst>
        </pc:spChg>
        <pc:spChg chg="mod">
          <ac:chgData name="Charlie Cantwell" userId="35a22c02-ddbf-4c3a-8953-586e3a0c6d4c" providerId="ADAL" clId="{F5A15577-466E-45AF-B371-2495AB4BFB21}" dt="2022-11-14T09:56:29.264" v="2832" actId="1035"/>
          <ac:spMkLst>
            <pc:docMk/>
            <pc:sldMk cId="1914315555" sldId="263"/>
            <ac:spMk id="3" creationId="{DC37E4AC-4182-D9E6-F764-44FB0CED3270}"/>
          </ac:spMkLst>
        </pc:spChg>
        <pc:spChg chg="add mod">
          <ac:chgData name="Charlie Cantwell" userId="35a22c02-ddbf-4c3a-8953-586e3a0c6d4c" providerId="ADAL" clId="{F5A15577-466E-45AF-B371-2495AB4BFB21}" dt="2022-11-14T11:18:15.395" v="3277" actId="207"/>
          <ac:spMkLst>
            <pc:docMk/>
            <pc:sldMk cId="1914315555" sldId="263"/>
            <ac:spMk id="4" creationId="{735945A2-B340-03BF-705C-AF3A0F39D721}"/>
          </ac:spMkLst>
        </pc:spChg>
      </pc:sldChg>
      <pc:sldChg chg="addSp delSp modSp add mod setBg">
        <pc:chgData name="Charlie Cantwell" userId="35a22c02-ddbf-4c3a-8953-586e3a0c6d4c" providerId="ADAL" clId="{F5A15577-466E-45AF-B371-2495AB4BFB21}" dt="2022-11-14T11:18:44.880" v="3279" actId="207"/>
        <pc:sldMkLst>
          <pc:docMk/>
          <pc:sldMk cId="2623730275" sldId="264"/>
        </pc:sldMkLst>
        <pc:spChg chg="mod">
          <ac:chgData name="Charlie Cantwell" userId="35a22c02-ddbf-4c3a-8953-586e3a0c6d4c" providerId="ADAL" clId="{F5A15577-466E-45AF-B371-2495AB4BFB21}" dt="2022-11-14T09:56:43.876" v="2864" actId="1035"/>
          <ac:spMkLst>
            <pc:docMk/>
            <pc:sldMk cId="2623730275" sldId="264"/>
            <ac:spMk id="2" creationId="{E83FABE7-0AEA-A504-C511-43ACB6F761A2}"/>
          </ac:spMkLst>
        </pc:spChg>
        <pc:spChg chg="mod">
          <ac:chgData name="Charlie Cantwell" userId="35a22c02-ddbf-4c3a-8953-586e3a0c6d4c" providerId="ADAL" clId="{F5A15577-466E-45AF-B371-2495AB4BFB21}" dt="2022-11-14T09:56:43.876" v="2864" actId="1035"/>
          <ac:spMkLst>
            <pc:docMk/>
            <pc:sldMk cId="2623730275" sldId="264"/>
            <ac:spMk id="3" creationId="{DC37E4AC-4182-D9E6-F764-44FB0CED3270}"/>
          </ac:spMkLst>
        </pc:spChg>
        <pc:spChg chg="add mod">
          <ac:chgData name="Charlie Cantwell" userId="35a22c02-ddbf-4c3a-8953-586e3a0c6d4c" providerId="ADAL" clId="{F5A15577-466E-45AF-B371-2495AB4BFB21}" dt="2022-11-14T11:18:44.880" v="3279" actId="207"/>
          <ac:spMkLst>
            <pc:docMk/>
            <pc:sldMk cId="2623730275" sldId="264"/>
            <ac:spMk id="4" creationId="{87527ADA-96A2-ABB9-6226-40369A5F2425}"/>
          </ac:spMkLst>
        </pc:spChg>
        <pc:picChg chg="del">
          <ac:chgData name="Charlie Cantwell" userId="35a22c02-ddbf-4c3a-8953-586e3a0c6d4c" providerId="ADAL" clId="{F5A15577-466E-45AF-B371-2495AB4BFB21}" dt="2022-11-04T16:35:27.024" v="2667" actId="478"/>
          <ac:picMkLst>
            <pc:docMk/>
            <pc:sldMk cId="2623730275" sldId="264"/>
            <ac:picMk id="5" creationId="{68D25BD8-4680-7B83-157F-9DD56300B1A7}"/>
          </ac:picMkLst>
        </pc:picChg>
        <pc:picChg chg="add mod">
          <ac:chgData name="Charlie Cantwell" userId="35a22c02-ddbf-4c3a-8953-586e3a0c6d4c" providerId="ADAL" clId="{F5A15577-466E-45AF-B371-2495AB4BFB21}" dt="2022-11-04T16:36:18.176" v="2677" actId="14861"/>
          <ac:picMkLst>
            <pc:docMk/>
            <pc:sldMk cId="2623730275" sldId="264"/>
            <ac:picMk id="6" creationId="{9DBBA5DF-3873-DBE5-8E5D-75DF196A1992}"/>
          </ac:picMkLst>
        </pc:picChg>
      </pc:sldChg>
      <pc:sldChg chg="delSp modSp add mod setBg delDesignElem">
        <pc:chgData name="Charlie Cantwell" userId="35a22c02-ddbf-4c3a-8953-586e3a0c6d4c" providerId="ADAL" clId="{F5A15577-466E-45AF-B371-2495AB4BFB21}" dt="2022-11-14T11:20:35.997" v="3286" actId="27636"/>
        <pc:sldMkLst>
          <pc:docMk/>
          <pc:sldMk cId="242213718" sldId="265"/>
        </pc:sldMkLst>
        <pc:spChg chg="mod">
          <ac:chgData name="Charlie Cantwell" userId="35a22c02-ddbf-4c3a-8953-586e3a0c6d4c" providerId="ADAL" clId="{F5A15577-466E-45AF-B371-2495AB4BFB21}" dt="2022-11-14T11:20:35.997" v="3286" actId="27636"/>
          <ac:spMkLst>
            <pc:docMk/>
            <pc:sldMk cId="242213718" sldId="265"/>
            <ac:spMk id="2" creationId="{611E8441-8B84-FC96-508C-1B19B939B392}"/>
          </ac:spMkLst>
        </pc:spChg>
        <pc:spChg chg="del">
          <ac:chgData name="Charlie Cantwell" userId="35a22c02-ddbf-4c3a-8953-586e3a0c6d4c" providerId="ADAL" clId="{F5A15577-466E-45AF-B371-2495AB4BFB21}" dt="2022-11-14T09:57:07.213" v="2887"/>
          <ac:spMkLst>
            <pc:docMk/>
            <pc:sldMk cId="242213718" sldId="265"/>
            <ac:spMk id="13" creationId="{F49775AF-8896-43EE-92C6-83497D6DC56F}"/>
          </ac:spMkLst>
        </pc:spChg>
        <pc:spChg chg="del">
          <ac:chgData name="Charlie Cantwell" userId="35a22c02-ddbf-4c3a-8953-586e3a0c6d4c" providerId="ADAL" clId="{F5A15577-466E-45AF-B371-2495AB4BFB21}" dt="2022-11-14T09:57:07.213" v="2887"/>
          <ac:spMkLst>
            <pc:docMk/>
            <pc:sldMk cId="242213718" sldId="265"/>
            <ac:spMk id="14" creationId="{9B7AD9F6-8CE7-4299-8FC6-328F4DCD3FF9}"/>
          </ac:spMkLst>
        </pc:spChg>
      </pc:sldChg>
      <pc:sldChg chg="addSp delSp modSp add mod setBg">
        <pc:chgData name="Charlie Cantwell" userId="35a22c02-ddbf-4c3a-8953-586e3a0c6d4c" providerId="ADAL" clId="{F5A15577-466E-45AF-B371-2495AB4BFB21}" dt="2022-11-14T11:20:29.366" v="3283" actId="1076"/>
        <pc:sldMkLst>
          <pc:docMk/>
          <pc:sldMk cId="1244413730" sldId="266"/>
        </pc:sldMkLst>
        <pc:spChg chg="mod">
          <ac:chgData name="Charlie Cantwell" userId="35a22c02-ddbf-4c3a-8953-586e3a0c6d4c" providerId="ADAL" clId="{F5A15577-466E-45AF-B371-2495AB4BFB21}" dt="2022-11-14T11:20:29.366" v="3283" actId="1076"/>
          <ac:spMkLst>
            <pc:docMk/>
            <pc:sldMk cId="1244413730" sldId="266"/>
            <ac:spMk id="2" creationId="{611E8441-8B84-FC96-508C-1B19B939B392}"/>
          </ac:spMkLst>
        </pc:spChg>
        <pc:spChg chg="add mod">
          <ac:chgData name="Charlie Cantwell" userId="35a22c02-ddbf-4c3a-8953-586e3a0c6d4c" providerId="ADAL" clId="{F5A15577-466E-45AF-B371-2495AB4BFB21}" dt="2022-11-14T11:20:29.366" v="3283" actId="1076"/>
          <ac:spMkLst>
            <pc:docMk/>
            <pc:sldMk cId="1244413730" sldId="266"/>
            <ac:spMk id="5" creationId="{641742D1-A3F4-B762-7F97-507E85DF22BA}"/>
          </ac:spMkLst>
        </pc:spChg>
        <pc:spChg chg="add">
          <ac:chgData name="Charlie Cantwell" userId="35a22c02-ddbf-4c3a-8953-586e3a0c6d4c" providerId="ADAL" clId="{F5A15577-466E-45AF-B371-2495AB4BFB21}" dt="2022-11-14T09:57:47.569" v="2893" actId="26606"/>
          <ac:spMkLst>
            <pc:docMk/>
            <pc:sldMk cId="1244413730" sldId="266"/>
            <ac:spMk id="8" creationId="{A8DB9CD9-59B1-4D73-BC4C-98796A48EF9B}"/>
          </ac:spMkLst>
        </pc:spChg>
        <pc:spChg chg="add">
          <ac:chgData name="Charlie Cantwell" userId="35a22c02-ddbf-4c3a-8953-586e3a0c6d4c" providerId="ADAL" clId="{F5A15577-466E-45AF-B371-2495AB4BFB21}" dt="2022-11-14T09:57:47.569" v="2893" actId="26606"/>
          <ac:spMkLst>
            <pc:docMk/>
            <pc:sldMk cId="1244413730" sldId="266"/>
            <ac:spMk id="10" creationId="{8874A6A9-41FF-4E33-AFA8-F9F81436A59E}"/>
          </ac:spMkLst>
        </pc:spChg>
        <pc:grpChg chg="add">
          <ac:chgData name="Charlie Cantwell" userId="35a22c02-ddbf-4c3a-8953-586e3a0c6d4c" providerId="ADAL" clId="{F5A15577-466E-45AF-B371-2495AB4BFB21}" dt="2022-11-14T09:57:47.569" v="2893" actId="26606"/>
          <ac:grpSpMkLst>
            <pc:docMk/>
            <pc:sldMk cId="1244413730" sldId="266"/>
            <ac:grpSpMk id="12" creationId="{721D730E-1F97-4071-B143-B05E6D2599BC}"/>
          </ac:grpSpMkLst>
        </pc:grpChg>
        <pc:picChg chg="add mod">
          <ac:chgData name="Charlie Cantwell" userId="35a22c02-ddbf-4c3a-8953-586e3a0c6d4c" providerId="ADAL" clId="{F5A15577-466E-45AF-B371-2495AB4BFB21}" dt="2022-11-14T09:57:41.571" v="2892"/>
          <ac:picMkLst>
            <pc:docMk/>
            <pc:sldMk cId="1244413730" sldId="266"/>
            <ac:picMk id="3" creationId="{503A0199-3E80-C21E-67AF-2120698004BE}"/>
          </ac:picMkLst>
        </pc:picChg>
        <pc:picChg chg="del">
          <ac:chgData name="Charlie Cantwell" userId="35a22c02-ddbf-4c3a-8953-586e3a0c6d4c" providerId="ADAL" clId="{F5A15577-466E-45AF-B371-2495AB4BFB21}" dt="2022-11-14T09:57:41.034" v="2891" actId="478"/>
          <ac:picMkLst>
            <pc:docMk/>
            <pc:sldMk cId="1244413730" sldId="266"/>
            <ac:picMk id="4" creationId="{371E29FD-BC2B-7C83-7221-BB2BFD2A1CB5}"/>
          </ac:picMkLst>
        </pc:picChg>
        <pc:picChg chg="del">
          <ac:chgData name="Charlie Cantwell" userId="35a22c02-ddbf-4c3a-8953-586e3a0c6d4c" providerId="ADAL" clId="{F5A15577-466E-45AF-B371-2495AB4BFB21}" dt="2022-11-14T09:57:30.818" v="2890" actId="478"/>
          <ac:picMkLst>
            <pc:docMk/>
            <pc:sldMk cId="1244413730" sldId="266"/>
            <ac:picMk id="6" creationId="{94BFAABA-1542-63C8-D085-AC63E417A6F6}"/>
          </ac:picMkLst>
        </pc:picChg>
      </pc:sldChg>
      <pc:sldChg chg="addSp delSp modSp add mod ord setBg delDesignElem">
        <pc:chgData name="Charlie Cantwell" userId="35a22c02-ddbf-4c3a-8953-586e3a0c6d4c" providerId="ADAL" clId="{F5A15577-466E-45AF-B371-2495AB4BFB21}" dt="2022-11-14T11:24:29.504" v="3434" actId="403"/>
        <pc:sldMkLst>
          <pc:docMk/>
          <pc:sldMk cId="4245985051" sldId="267"/>
        </pc:sldMkLst>
        <pc:spChg chg="mod">
          <ac:chgData name="Charlie Cantwell" userId="35a22c02-ddbf-4c3a-8953-586e3a0c6d4c" providerId="ADAL" clId="{F5A15577-466E-45AF-B371-2495AB4BFB21}" dt="2022-11-14T11:24:29.504" v="3434" actId="403"/>
          <ac:spMkLst>
            <pc:docMk/>
            <pc:sldMk cId="4245985051" sldId="267"/>
            <ac:spMk id="2" creationId="{611E8441-8B84-FC96-508C-1B19B939B392}"/>
          </ac:spMkLst>
        </pc:spChg>
        <pc:spChg chg="mod">
          <ac:chgData name="Charlie Cantwell" userId="35a22c02-ddbf-4c3a-8953-586e3a0c6d4c" providerId="ADAL" clId="{F5A15577-466E-45AF-B371-2495AB4BFB21}" dt="2022-11-14T11:21:03.645" v="3293" actId="20577"/>
          <ac:spMkLst>
            <pc:docMk/>
            <pc:sldMk cId="4245985051" sldId="267"/>
            <ac:spMk id="5" creationId="{641742D1-A3F4-B762-7F97-507E85DF22BA}"/>
          </ac:spMkLst>
        </pc:spChg>
        <pc:spChg chg="add">
          <ac:chgData name="Charlie Cantwell" userId="35a22c02-ddbf-4c3a-8953-586e3a0c6d4c" providerId="ADAL" clId="{F5A15577-466E-45AF-B371-2495AB4BFB21}" dt="2022-11-14T11:20:53.178" v="3291" actId="26606"/>
          <ac:spMkLst>
            <pc:docMk/>
            <pc:sldMk cId="4245985051" sldId="267"/>
            <ac:spMk id="7" creationId="{4BC99CB9-DDAD-44A2-8A1C-E3AF4E72DF5C}"/>
          </ac:spMkLst>
        </pc:spChg>
        <pc:spChg chg="del">
          <ac:chgData name="Charlie Cantwell" userId="35a22c02-ddbf-4c3a-8953-586e3a0c6d4c" providerId="ADAL" clId="{F5A15577-466E-45AF-B371-2495AB4BFB21}" dt="2022-11-14T11:20:42.403" v="3288"/>
          <ac:spMkLst>
            <pc:docMk/>
            <pc:sldMk cId="4245985051" sldId="267"/>
            <ac:spMk id="8" creationId="{A8DB9CD9-59B1-4D73-BC4C-98796A48EF9B}"/>
          </ac:spMkLst>
        </pc:spChg>
        <pc:spChg chg="add">
          <ac:chgData name="Charlie Cantwell" userId="35a22c02-ddbf-4c3a-8953-586e3a0c6d4c" providerId="ADAL" clId="{F5A15577-466E-45AF-B371-2495AB4BFB21}" dt="2022-11-14T11:20:53.178" v="3291" actId="26606"/>
          <ac:spMkLst>
            <pc:docMk/>
            <pc:sldMk cId="4245985051" sldId="267"/>
            <ac:spMk id="9" creationId="{64053CBF-3932-45FF-8285-EE5146085F3A}"/>
          </ac:spMkLst>
        </pc:spChg>
        <pc:spChg chg="del">
          <ac:chgData name="Charlie Cantwell" userId="35a22c02-ddbf-4c3a-8953-586e3a0c6d4c" providerId="ADAL" clId="{F5A15577-466E-45AF-B371-2495AB4BFB21}" dt="2022-11-14T11:20:42.403" v="3288"/>
          <ac:spMkLst>
            <pc:docMk/>
            <pc:sldMk cId="4245985051" sldId="267"/>
            <ac:spMk id="10" creationId="{8874A6A9-41FF-4E33-AFA8-F9F81436A59E}"/>
          </ac:spMkLst>
        </pc:spChg>
        <pc:grpChg chg="del">
          <ac:chgData name="Charlie Cantwell" userId="35a22c02-ddbf-4c3a-8953-586e3a0c6d4c" providerId="ADAL" clId="{F5A15577-466E-45AF-B371-2495AB4BFB21}" dt="2022-11-14T11:20:42.403" v="3288"/>
          <ac:grpSpMkLst>
            <pc:docMk/>
            <pc:sldMk cId="4245985051" sldId="267"/>
            <ac:grpSpMk id="12" creationId="{721D730E-1F97-4071-B143-B05E6D2599BC}"/>
          </ac:grpSpMkLst>
        </pc:grpChg>
        <pc:grpChg chg="add">
          <ac:chgData name="Charlie Cantwell" userId="35a22c02-ddbf-4c3a-8953-586e3a0c6d4c" providerId="ADAL" clId="{F5A15577-466E-45AF-B371-2495AB4BFB21}" dt="2022-11-14T11:20:53.178" v="3291" actId="26606"/>
          <ac:grpSpMkLst>
            <pc:docMk/>
            <pc:sldMk cId="4245985051" sldId="267"/>
            <ac:grpSpMk id="14" creationId="{2E751C04-BEA6-446B-A678-9C74819EBD4C}"/>
          </ac:grpSpMkLst>
        </pc:grpChg>
        <pc:grpChg chg="add">
          <ac:chgData name="Charlie Cantwell" userId="35a22c02-ddbf-4c3a-8953-586e3a0c6d4c" providerId="ADAL" clId="{F5A15577-466E-45AF-B371-2495AB4BFB21}" dt="2022-11-14T11:20:53.178" v="3291" actId="26606"/>
          <ac:grpSpMkLst>
            <pc:docMk/>
            <pc:sldMk cId="4245985051" sldId="267"/>
            <ac:grpSpMk id="20" creationId="{B63ACBA3-DEFD-4C6D-BBA0-64468FA99C2D}"/>
          </ac:grpSpMkLst>
        </pc:grpChg>
        <pc:picChg chg="ord">
          <ac:chgData name="Charlie Cantwell" userId="35a22c02-ddbf-4c3a-8953-586e3a0c6d4c" providerId="ADAL" clId="{F5A15577-466E-45AF-B371-2495AB4BFB21}" dt="2022-11-14T11:20:53.178" v="3291" actId="26606"/>
          <ac:picMkLst>
            <pc:docMk/>
            <pc:sldMk cId="4245985051" sldId="267"/>
            <ac:picMk id="3" creationId="{503A0199-3E80-C21E-67AF-2120698004B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2279E-A96A-4DC7-93E9-F7EB8137D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D5C011-669F-27F9-4643-06EBF7F66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311BD-655A-459C-26AA-AB41C449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DD03C-15F6-C847-375C-DB05418E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4FE08-3F19-4F69-F25F-4CD64DA0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52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876A-A5DB-F3D3-A60C-EB2B169F9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EE04A-BF7D-A413-555B-C38476E21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52408-48E1-8E57-3276-000C7EF4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4C107-A915-EB73-E86C-4534A744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EBDBB-D366-DDAF-1BE0-EE7D558E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02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627EFD-5634-F064-3BCE-261B08C53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32783-2515-E1A0-6BE5-448D843DE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9B0A3-496E-D368-EA07-56A51467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C64C2-A757-B2F5-A7E0-F83ED4639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475F4-1A5C-6988-6BA9-1639DCBEB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87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D692E-7C9C-A003-2053-2A81A27B1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4AD06-AAB3-4663-DEE6-C9BD4FA5B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8442C-5721-30F7-D1E6-DEB89EFC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6E3C6-91C5-2B1C-DB33-A64E0CE0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D3EFA-9CA7-695F-5C3A-468147B9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639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2F43-533E-43BE-8CBF-FAC2B62C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A0BFA-6DCD-8512-4CA5-21A42E5BB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8500A-F847-20C6-9427-AB49ECFA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C2638-333C-4549-5C09-FA3580D92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9AEFE-D84B-375D-1B69-D9976B569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27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93F76-6B93-9029-7B51-94D42D09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A2F43-7557-F9A6-FEAE-84D644E3A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CA4E8-6168-811F-4052-803C415A6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00C53-334C-7C2D-6335-29BFBA43E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DD563-FC59-A0B4-0C57-A544B134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61259-CDA3-F645-68EB-2B8F57F18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83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BCFB-859C-400E-64FF-93A8472C3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5936D-6533-F042-C849-2437F6774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DB553-70BB-201F-ADC7-F5F230808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62BD8D-FDF8-B554-908A-B8AB04880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A9009F-81C9-EE8D-F8F4-6163E515C1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763B4-436A-F914-917C-7E33588B4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C9CA9-2D28-AEE0-F892-D2142427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D1ADFC-E02F-5295-7F91-F0327CD8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36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4842D-A6F1-742A-6B0F-0C2B1E34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33C4F-1F44-6080-7C77-3CEC32FD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88844-710B-588E-C0CB-A8CAD3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136B6-756B-9BEB-2997-957C7493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47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B7E9CE-7CB5-077C-E79B-27686732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8EC0BF-90BA-5B58-5A37-424C4ABB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316B3-DD86-426B-56DB-8FB49A84B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092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BCCB-9D7B-F2C4-19E0-52429716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D07B9-CD9B-8003-6D98-F0FC60CED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425B3-A76F-9BB3-B582-CE2978974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02CE8-6F4D-3ED3-0E2A-7BCA0B5D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CB3BB-76CC-DCAE-906A-ED077E0C4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80117-3771-5003-434F-61CE8054E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40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7E99-EF55-4119-7AC3-8A300A6D1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90101-28DF-A6BC-1C84-F72F0D6252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B1070-9818-E89A-B6DF-FB1380AF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93191-E153-EA85-2F05-4BDDD1933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E5488-13D3-94D9-C1F8-EC37C8EA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1638B-05F8-7710-8571-D26358BF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34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AE44D3-E18C-F99A-2456-A128067E4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8FB45-1D9B-769A-7D17-03D89CBB0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59349-15DB-64D7-4A1B-B73BD7945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BA743-FEBF-4F60-B3DF-82AAE45878DE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0B22A-CEAA-941F-AE9B-63BD9D16E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DA07B-0BB9-D483-4186-5C582BFF6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B6DDA-9D08-4CED-AE9D-955BB78E4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38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eonfutures.org.uk/case-study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onfutures.org.uk/dilani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onfutures.org.uk/leo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onfutures.org.uk/charlotte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onfutures.org.uk/joshua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onfutures.org.uk/vinita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eonFutures" TargetMode="External"/><Relationship Id="rId2" Type="http://schemas.openxmlformats.org/officeDocument/2006/relationships/hyperlink" Target="http://www.neonfutures.org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twitter.com/Neon_Futur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E8441-8B84-FC96-508C-1B19B939B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904946" cy="356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sz="6600" dirty="0">
                <a:solidFill>
                  <a:srgbClr val="FF0080"/>
                </a:solidFill>
                <a:latin typeface="Silka Black" panose="00000A00000000000000" pitchFamily="50" charset="0"/>
              </a:rPr>
              <a:t>Meet real engineers</a:t>
            </a:r>
          </a:p>
        </p:txBody>
      </p:sp>
      <p:pic>
        <p:nvPicPr>
          <p:cNvPr id="6" name="Picture 5" descr="Two people dancing&#10;&#10;Description automatically generated with low confidence">
            <a:extLst>
              <a:ext uri="{FF2B5EF4-FFF2-40B4-BE49-F238E27FC236}">
                <a16:creationId xmlns:a16="http://schemas.microsoft.com/office/drawing/2014/main" id="{94BFAABA-1542-63C8-D085-AC63E417A6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r="10995" b="2"/>
          <a:stretch/>
        </p:blipFill>
        <p:spPr>
          <a:xfrm>
            <a:off x="5679966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71E29FD-BC2B-7C83-7221-BB2BFD2A1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2" y="334151"/>
            <a:ext cx="1173391" cy="6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3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1E8441-8B84-FC96-508C-1B19B939B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5577" y="2432806"/>
            <a:ext cx="7520846" cy="140702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FF0080"/>
                </a:solidFill>
                <a:latin typeface="Silka Bold" panose="00000800000000000000" pitchFamily="50" charset="0"/>
              </a:rPr>
              <a:t>Scroll through to discover what engineers do, what they love about their jobs and more with Neon case studies.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03A0199-3E80-C21E-67AF-212069800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03" y="348347"/>
            <a:ext cx="1693940" cy="8832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41742D1-A3F4-B762-7F97-507E85DF22BA}"/>
              </a:ext>
            </a:extLst>
          </p:cNvPr>
          <p:cNvSpPr txBox="1">
            <a:spLocks/>
          </p:cNvSpPr>
          <p:nvPr/>
        </p:nvSpPr>
        <p:spPr>
          <a:xfrm>
            <a:off x="2335577" y="4162803"/>
            <a:ext cx="7520846" cy="10057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FF0080"/>
                </a:solidFill>
                <a:latin typeface="Silka Bold" panose="00000800000000000000" pitchFamily="50" charset="0"/>
              </a:rPr>
              <a:t>Find more amazing case studies on </a:t>
            </a:r>
          </a:p>
          <a:p>
            <a:r>
              <a:rPr lang="en-GB" sz="3200" dirty="0">
                <a:solidFill>
                  <a:srgbClr val="FF0080"/>
                </a:solidFill>
                <a:latin typeface="Silka Bold" panose="000008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neonfutures.org.uk</a:t>
            </a:r>
            <a:endParaRPr lang="en-GB" sz="3200" dirty="0">
              <a:solidFill>
                <a:srgbClr val="FF0080"/>
              </a:solidFill>
              <a:latin typeface="Silka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1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ABE7-0AEA-A504-C511-43ACB6F7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rgbClr val="FF0080"/>
                </a:solidFill>
                <a:latin typeface="Silka Black" panose="00000A00000000000000" pitchFamily="50" charset="0"/>
              </a:rPr>
              <a:t>Meet Dilani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E4AC-4182-D9E6-F764-44FB0CED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65565"/>
            <a:ext cx="5349949" cy="4591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What’s your job?</a:t>
            </a:r>
            <a:endParaRPr lang="en-GB" dirty="0">
              <a:solidFill>
                <a:srgbClr val="FF0080"/>
              </a:solidFill>
              <a:latin typeface="Silka Black" panose="00000A00000000000000" pitchFamily="50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I’m a drone designer – I code drones to be able to fly!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I make a difference by..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I make drones that save people’s lives! My drones find people who are lost or hurt, so that other people can find them and get them help.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What I love about my job is..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Experimenting and writing code to make my drones work properly. It’s so exciting when they take flight successfully!</a:t>
            </a:r>
            <a:endParaRPr lang="en-GB" sz="2400" dirty="0">
              <a:solidFill>
                <a:srgbClr val="FF0080"/>
              </a:solidFill>
              <a:latin typeface="Silka Black" panose="00000A00000000000000" pitchFamily="50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Why did you want to be an engineer?</a:t>
            </a:r>
          </a:p>
          <a:p>
            <a:pPr marL="0" indent="0">
              <a:buNone/>
            </a:pPr>
            <a:r>
              <a:rPr lang="en-GB" sz="1600" b="0" i="0" dirty="0">
                <a:solidFill>
                  <a:srgbClr val="261D57"/>
                </a:solidFill>
                <a:effectLst/>
                <a:latin typeface="silka" panose="00000500000000000000" pitchFamily="50" charset="0"/>
              </a:rPr>
              <a:t>I love that every day is different. I wake up to new challenges, new projects, new work to do every day.</a:t>
            </a:r>
            <a:endParaRPr lang="en-GB" sz="2400" dirty="0">
              <a:solidFill>
                <a:srgbClr val="261D57"/>
              </a:solidFill>
              <a:latin typeface="Silka Medium" panose="00000600000000000000" pitchFamily="50" charset="0"/>
            </a:endParaRP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46095D91-436C-0D3F-70D7-0BDAC62C0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90" y="-606861"/>
            <a:ext cx="5791710" cy="867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63C8181-C407-FD71-BADC-F7A93A62A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03" y="348347"/>
            <a:ext cx="1693940" cy="883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0AE257-1762-F534-3F32-6F8786365654}"/>
              </a:ext>
            </a:extLst>
          </p:cNvPr>
          <p:cNvSpPr txBox="1"/>
          <p:nvPr/>
        </p:nvSpPr>
        <p:spPr>
          <a:xfrm>
            <a:off x="176169" y="6445534"/>
            <a:ext cx="7071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80"/>
                </a:solidFill>
                <a:latin typeface="Silka Black" panose="00000A00000000000000" pitchFamily="50" charset="0"/>
              </a:rPr>
              <a:t>Find out more about Dilani: </a:t>
            </a:r>
            <a:r>
              <a:rPr lang="en-GB" sz="1400" dirty="0">
                <a:solidFill>
                  <a:srgbClr val="FF0080"/>
                </a:solidFill>
                <a:latin typeface="Silka" panose="00000500000000000000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https://neonfutures.org.uk/dilani</a:t>
            </a:r>
            <a:endParaRPr lang="en-GB" sz="1400" dirty="0">
              <a:solidFill>
                <a:srgbClr val="FF0080"/>
              </a:solidFill>
              <a:latin typeface="Silk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467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ABE7-0AEA-A504-C511-43ACB6F7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838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rgbClr val="FF0080"/>
                </a:solidFill>
                <a:latin typeface="Silka Black" panose="00000A00000000000000" pitchFamily="50" charset="0"/>
              </a:rPr>
              <a:t>Meet Leo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E4AC-4182-D9E6-F764-44FB0CED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338"/>
            <a:ext cx="5257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What’s your job?</a:t>
            </a:r>
            <a:endParaRPr lang="en-GB" sz="2200" dirty="0">
              <a:solidFill>
                <a:srgbClr val="FF0080"/>
              </a:solidFill>
              <a:latin typeface="Silka Black" panose="00000A00000000000000" pitchFamily="50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I’m a health scientist working for the NHS.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I make a difference by..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I design machines that help disabled people. Recently I helped a man use a tablet to talk, so he could speak to his wife again!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What I love about my job is..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261D57"/>
                </a:solidFill>
                <a:latin typeface="silka" panose="00000500000000000000" pitchFamily="50" charset="0"/>
              </a:rPr>
              <a:t>When I’m helping people, I get to see how much my work helps their lives, affects their families and makes them smile</a:t>
            </a:r>
            <a:endParaRPr lang="en-GB" sz="1600" dirty="0">
              <a:solidFill>
                <a:srgbClr val="261D57"/>
              </a:solidFill>
              <a:latin typeface="Silka Medium" panose="00000600000000000000" pitchFamily="50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Why did you want to be an engineer?</a:t>
            </a:r>
          </a:p>
          <a:p>
            <a:pPr marL="0" indent="0">
              <a:buNone/>
            </a:pPr>
            <a:r>
              <a:rPr lang="en-GB" sz="1600" b="0" i="0" dirty="0">
                <a:solidFill>
                  <a:srgbClr val="261D57"/>
                </a:solidFill>
                <a:effectLst/>
                <a:latin typeface="silka" panose="00000500000000000000" pitchFamily="50" charset="0"/>
              </a:rPr>
              <a:t>Engineering is about designing things, problem solving and getting things done! You get to be creative, and your work really matters in society.</a:t>
            </a:r>
            <a:endParaRPr lang="en-GB" sz="2400" dirty="0">
              <a:solidFill>
                <a:srgbClr val="261D57"/>
              </a:solidFill>
              <a:latin typeface="Silka Medium" panose="00000600000000000000" pitchFamily="50" charset="0"/>
            </a:endParaRPr>
          </a:p>
        </p:txBody>
      </p:sp>
      <p:pic>
        <p:nvPicPr>
          <p:cNvPr id="8" name="Picture 7" descr="A person wearing a white shirt and blue lanyard&#10;&#10;Description automatically generated with low confidence">
            <a:extLst>
              <a:ext uri="{FF2B5EF4-FFF2-40B4-BE49-F238E27FC236}">
                <a16:creationId xmlns:a16="http://schemas.microsoft.com/office/drawing/2014/main" id="{26B10C20-F882-F58C-F510-8DA36498E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66" y="-831296"/>
            <a:ext cx="10252395" cy="768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420977B-5C93-E2C2-9096-AAE563710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03" y="348347"/>
            <a:ext cx="1693940" cy="883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A2FE1-AC10-19AC-BE8A-79FF2AA94668}"/>
              </a:ext>
            </a:extLst>
          </p:cNvPr>
          <p:cNvSpPr txBox="1"/>
          <p:nvPr/>
        </p:nvSpPr>
        <p:spPr>
          <a:xfrm>
            <a:off x="176169" y="6445534"/>
            <a:ext cx="7071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80"/>
                </a:solidFill>
                <a:latin typeface="Silka Black" panose="00000A00000000000000" pitchFamily="50" charset="0"/>
              </a:rPr>
              <a:t>Find out more about Leo: </a:t>
            </a:r>
            <a:r>
              <a:rPr lang="en-GB" sz="1400" dirty="0">
                <a:solidFill>
                  <a:srgbClr val="FF0080"/>
                </a:solidFill>
                <a:latin typeface="Silka" panose="00000500000000000000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https://neonfutures.org.uk/leo</a:t>
            </a:r>
            <a:endParaRPr lang="en-GB" sz="1400" dirty="0">
              <a:solidFill>
                <a:srgbClr val="FF0080"/>
              </a:solidFill>
              <a:latin typeface="Silk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55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ABE7-0AEA-A504-C511-43ACB6F7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51" y="71510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rgbClr val="FF0080"/>
                </a:solidFill>
                <a:latin typeface="Silka Black" panose="00000A00000000000000" pitchFamily="50" charset="0"/>
              </a:rPr>
              <a:t>Meet Charlotte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E4AC-4182-D9E6-F764-44FB0CED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51" y="1397073"/>
            <a:ext cx="5327709" cy="4835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What’s your job?</a:t>
            </a:r>
            <a:endParaRPr lang="en-GB" dirty="0">
              <a:solidFill>
                <a:srgbClr val="FF0080"/>
              </a:solidFill>
              <a:latin typeface="Silka Black" panose="00000A00000000000000" pitchFamily="50" charset="0"/>
            </a:endParaRPr>
          </a:p>
          <a:p>
            <a:pPr marL="0" indent="0">
              <a:buNone/>
            </a:pPr>
            <a:r>
              <a:rPr lang="en-GB" sz="1600" b="0" i="0" dirty="0">
                <a:solidFill>
                  <a:srgbClr val="261D57"/>
                </a:solidFill>
                <a:effectLst/>
                <a:latin typeface="Silka Medium" panose="00000600000000000000" pitchFamily="50" charset="0"/>
              </a:rPr>
              <a:t>I’m an agricultural engineer, working on farm.</a:t>
            </a:r>
            <a:endParaRPr lang="en-GB" sz="1600" dirty="0">
              <a:solidFill>
                <a:srgbClr val="261D57"/>
              </a:solidFill>
              <a:latin typeface="Silka Medium" panose="00000600000000000000" pitchFamily="50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I make a difference by..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I’m helping the UK reach net-zero by making farming equipment more efficient and better for the environment.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What I love about my job is..</a:t>
            </a:r>
          </a:p>
          <a:p>
            <a:pPr marL="0" indent="0">
              <a:buNone/>
            </a:pPr>
            <a:r>
              <a:rPr lang="en-GB" sz="1600" b="0" i="0" dirty="0">
                <a:solidFill>
                  <a:srgbClr val="261D57"/>
                </a:solidFill>
                <a:effectLst/>
                <a:latin typeface="Silka Medium" panose="00000600000000000000" pitchFamily="50" charset="0"/>
              </a:rPr>
              <a:t>I think the engineering behind farming is really interesting, and I also love working alongside all the animals.</a:t>
            </a:r>
            <a:endParaRPr lang="en-GB" sz="1600" dirty="0">
              <a:solidFill>
                <a:srgbClr val="261D57"/>
              </a:solidFill>
              <a:latin typeface="Silka Medium" panose="00000600000000000000" pitchFamily="50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Why did you want to be an engineer?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I really like making things, designing things and fixing things! Engineering lets me do that, working on tractors on the farm.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2964600-94B3-D23B-CDD4-A8C5C7A65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03" y="348347"/>
            <a:ext cx="1693940" cy="883294"/>
          </a:xfrm>
          <a:prstGeom prst="rect">
            <a:avLst/>
          </a:prstGeom>
        </p:spPr>
      </p:pic>
      <p:pic>
        <p:nvPicPr>
          <p:cNvPr id="5" name="Picture 4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68D25BD8-4680-7B83-157F-9DD56300B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3"/>
          <a:stretch/>
        </p:blipFill>
        <p:spPr>
          <a:xfrm>
            <a:off x="6860186" y="81973"/>
            <a:ext cx="5255614" cy="7167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5945A2-B340-03BF-705C-AF3A0F39D721}"/>
              </a:ext>
            </a:extLst>
          </p:cNvPr>
          <p:cNvSpPr txBox="1"/>
          <p:nvPr/>
        </p:nvSpPr>
        <p:spPr>
          <a:xfrm>
            <a:off x="176169" y="6445534"/>
            <a:ext cx="7071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80"/>
                </a:solidFill>
                <a:latin typeface="Silka Black" panose="00000A00000000000000" pitchFamily="50" charset="0"/>
              </a:rPr>
              <a:t>Find out more about Charlotte: </a:t>
            </a:r>
            <a:r>
              <a:rPr lang="en-GB" sz="1400" dirty="0">
                <a:solidFill>
                  <a:srgbClr val="FF0080"/>
                </a:solidFill>
                <a:latin typeface="Silka" panose="00000500000000000000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https://neonfutures.org.uk/charlotte</a:t>
            </a:r>
            <a:endParaRPr lang="en-GB" sz="1400" dirty="0">
              <a:solidFill>
                <a:srgbClr val="FF0080"/>
              </a:solidFill>
              <a:latin typeface="Silk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315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ABE7-0AEA-A504-C511-43ACB6F7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51" y="4398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rgbClr val="FF0080"/>
                </a:solidFill>
                <a:latin typeface="Silka Black" panose="00000A00000000000000" pitchFamily="50" charset="0"/>
              </a:rPr>
              <a:t>Meet Joshua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E4AC-4182-D9E6-F764-44FB0CED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51" y="1329961"/>
            <a:ext cx="5327709" cy="4835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What’s your job?</a:t>
            </a:r>
            <a:endParaRPr lang="en-GB" dirty="0">
              <a:solidFill>
                <a:srgbClr val="FF0080"/>
              </a:solidFill>
              <a:latin typeface="Silka Black" panose="00000A00000000000000" pitchFamily="50" charset="0"/>
            </a:endParaRPr>
          </a:p>
          <a:p>
            <a:pPr marL="0" indent="0">
              <a:buNone/>
            </a:pPr>
            <a:r>
              <a:rPr lang="en-GB" sz="1600" b="0" i="0" dirty="0">
                <a:solidFill>
                  <a:srgbClr val="261D57"/>
                </a:solidFill>
                <a:effectLst/>
                <a:latin typeface="Silka Medium" panose="00000600000000000000" pitchFamily="50" charset="0"/>
              </a:rPr>
              <a:t>I’m a research engineer, and I </a:t>
            </a: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study tsunamis and natural disasters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I make a difference by..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My work helps </a:t>
            </a:r>
            <a:r>
              <a:rPr lang="en-GB" sz="1600" b="0" i="0" dirty="0">
                <a:solidFill>
                  <a:srgbClr val="261D57"/>
                </a:solidFill>
                <a:effectLst/>
                <a:latin typeface="Silka Medium" panose="00000600000000000000" pitchFamily="50" charset="0"/>
              </a:rPr>
              <a:t>reduce the impact of tsunamis by designing better sea defences and tsunami-resistant buildings. </a:t>
            </a:r>
            <a:endParaRPr lang="en-GB" sz="1600" dirty="0">
              <a:solidFill>
                <a:srgbClr val="261D57"/>
              </a:solidFill>
              <a:latin typeface="Silka Medium" panose="00000600000000000000" pitchFamily="50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What I love about my job is..</a:t>
            </a:r>
          </a:p>
          <a:p>
            <a:pPr marL="0" indent="0">
              <a:buNone/>
            </a:pPr>
            <a:r>
              <a:rPr lang="en-GB" sz="1600" b="0" i="0" dirty="0">
                <a:solidFill>
                  <a:srgbClr val="261D57"/>
                </a:solidFill>
                <a:effectLst/>
                <a:latin typeface="Silka Medium" panose="00000600000000000000" pitchFamily="50" charset="0"/>
              </a:rPr>
              <a:t>I enjoy working on real projects around the world which have a direct impact on people’s lives and society.</a:t>
            </a:r>
            <a:endParaRPr lang="en-GB" sz="1600" dirty="0">
              <a:solidFill>
                <a:srgbClr val="261D57"/>
              </a:solidFill>
              <a:latin typeface="Silka Medium" panose="00000600000000000000" pitchFamily="50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Why did you want to be an engineer?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I</a:t>
            </a:r>
            <a:r>
              <a:rPr lang="en-GB" sz="1600" b="0" i="0" dirty="0">
                <a:solidFill>
                  <a:srgbClr val="261D57"/>
                </a:solidFill>
                <a:effectLst/>
                <a:latin typeface="Silka Medium" panose="00000600000000000000" pitchFamily="50" charset="0"/>
              </a:rPr>
              <a:t> loved maths and science at school. I was so excited when I </a:t>
            </a: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found out that </a:t>
            </a:r>
            <a:r>
              <a:rPr lang="en-GB" sz="1600" b="0" i="0" dirty="0">
                <a:solidFill>
                  <a:srgbClr val="261D57"/>
                </a:solidFill>
                <a:effectLst/>
                <a:latin typeface="Silka Medium" panose="00000600000000000000" pitchFamily="50" charset="0"/>
              </a:rPr>
              <a:t>engineers can help save and improve people’s lives.</a:t>
            </a:r>
            <a:endParaRPr lang="en-GB" sz="1600" dirty="0">
              <a:solidFill>
                <a:srgbClr val="261D57"/>
              </a:solidFill>
              <a:latin typeface="Silka Medium" panose="00000600000000000000" pitchFamily="50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2964600-94B3-D23B-CDD4-A8C5C7A65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03" y="348347"/>
            <a:ext cx="1693940" cy="883294"/>
          </a:xfrm>
          <a:prstGeom prst="rect">
            <a:avLst/>
          </a:prstGeom>
        </p:spPr>
      </p:pic>
      <p:pic>
        <p:nvPicPr>
          <p:cNvPr id="9" name="Picture 8" descr="A picture containing person, holding, nature, hand&#10;&#10;Description automatically generated">
            <a:extLst>
              <a:ext uri="{FF2B5EF4-FFF2-40B4-BE49-F238E27FC236}">
                <a16:creationId xmlns:a16="http://schemas.microsoft.com/office/drawing/2014/main" id="{877731E5-3858-FB00-CB0E-8C1FD56660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8"/>
          <a:stretch/>
        </p:blipFill>
        <p:spPr>
          <a:xfrm>
            <a:off x="6370042" y="485192"/>
            <a:ext cx="6581890" cy="6522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CB20F2-3146-583C-85E7-F1D69356B3DF}"/>
              </a:ext>
            </a:extLst>
          </p:cNvPr>
          <p:cNvSpPr txBox="1"/>
          <p:nvPr/>
        </p:nvSpPr>
        <p:spPr>
          <a:xfrm>
            <a:off x="176169" y="6445534"/>
            <a:ext cx="7071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80"/>
                </a:solidFill>
                <a:latin typeface="Silka Black" panose="00000A00000000000000" pitchFamily="50" charset="0"/>
              </a:rPr>
              <a:t>Find out more about Joshua: </a:t>
            </a:r>
            <a:r>
              <a:rPr lang="en-GB" sz="1400" dirty="0">
                <a:solidFill>
                  <a:srgbClr val="FF0080"/>
                </a:solidFill>
                <a:latin typeface="Silka" panose="00000500000000000000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https://neonfutures.org.uk/joshua</a:t>
            </a:r>
            <a:endParaRPr lang="en-GB" sz="1400" dirty="0">
              <a:solidFill>
                <a:srgbClr val="FF0080"/>
              </a:solidFill>
              <a:latin typeface="Silk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53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ABE7-0AEA-A504-C511-43ACB6F7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51" y="49243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rgbClr val="FF0080"/>
                </a:solidFill>
                <a:latin typeface="Silka Black" panose="00000A00000000000000" pitchFamily="50" charset="0"/>
              </a:rPr>
              <a:t>Meet Vinita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E4AC-4182-D9E6-F764-44FB0CED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51" y="1374806"/>
            <a:ext cx="5327709" cy="48352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What’s your job?</a:t>
            </a:r>
            <a:endParaRPr lang="en-GB" dirty="0">
              <a:solidFill>
                <a:srgbClr val="FF0080"/>
              </a:solidFill>
              <a:latin typeface="Silka Black" panose="00000A00000000000000" pitchFamily="50" charset="0"/>
            </a:endParaRPr>
          </a:p>
          <a:p>
            <a:pPr marL="0" indent="0">
              <a:buNone/>
            </a:pPr>
            <a:r>
              <a:rPr lang="en-GB" sz="1600" b="0" i="0" dirty="0">
                <a:effectLst/>
                <a:latin typeface="Silka Medium" panose="00000600000000000000" pitchFamily="50" charset="0"/>
              </a:rPr>
              <a:t>I’m a space engineer at the European Space Agency.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I make a difference by..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261D57"/>
                </a:solidFill>
                <a:latin typeface="Silka Medium" panose="00000600000000000000" pitchFamily="50" charset="0"/>
              </a:rPr>
              <a:t>I </a:t>
            </a:r>
            <a:r>
              <a:rPr lang="en-GB" sz="1600" dirty="0">
                <a:latin typeface="Silka Medium" panose="00000600000000000000" pitchFamily="50" charset="0"/>
              </a:rPr>
              <a:t>help train astronauts get ready to go into space, to make sure they’re ready to work on the International Space Station.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What I love about my job is..</a:t>
            </a:r>
          </a:p>
          <a:p>
            <a:pPr marL="0" indent="0">
              <a:buNone/>
            </a:pPr>
            <a:r>
              <a:rPr lang="en-GB" sz="1600" b="0" i="0" dirty="0">
                <a:effectLst/>
                <a:latin typeface="Silka Medium" panose="00000600000000000000" pitchFamily="50" charset="0"/>
              </a:rPr>
              <a:t>I love being able to inspire more girls to work in space engineering. I’ve met so many amazing people, and get to meet women all around the </a:t>
            </a:r>
            <a:r>
              <a:rPr lang="en-GB" sz="1600" dirty="0">
                <a:latin typeface="Silka Medium" panose="00000600000000000000" pitchFamily="50" charset="0"/>
              </a:rPr>
              <a:t>who go into </a:t>
            </a:r>
            <a:r>
              <a:rPr lang="en-GB" sz="1600" b="0" i="0" dirty="0">
                <a:effectLst/>
                <a:latin typeface="Silka Medium" panose="00000600000000000000" pitchFamily="50" charset="0"/>
              </a:rPr>
              <a:t>space!</a:t>
            </a:r>
            <a:endParaRPr lang="en-GB" sz="1600" dirty="0">
              <a:latin typeface="Silka Medium" panose="00000600000000000000" pitchFamily="50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0080"/>
                </a:solidFill>
                <a:latin typeface="Silka Black" panose="00000A00000000000000" pitchFamily="50" charset="0"/>
              </a:rPr>
              <a:t>Why did you want to be an engineer?</a:t>
            </a:r>
          </a:p>
          <a:p>
            <a:pPr marL="0" indent="0">
              <a:buNone/>
            </a:pPr>
            <a:r>
              <a:rPr lang="en-GB" sz="1600" b="0" i="0" dirty="0">
                <a:effectLst/>
                <a:latin typeface="silka" panose="00000500000000000000" pitchFamily="50" charset="0"/>
              </a:rPr>
              <a:t>When I was six, I learnt that the first British astronaut, Helen Sharman, flew into space. After that I knew that I wanted to work in space engineering. And now I do - I even recently worked with British astronaut Tim Peake!</a:t>
            </a:r>
            <a:endParaRPr lang="en-GB" sz="1600" dirty="0">
              <a:latin typeface="Silka Medium" panose="00000600000000000000" pitchFamily="50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2964600-94B3-D23B-CDD4-A8C5C7A65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03" y="348347"/>
            <a:ext cx="1693940" cy="883294"/>
          </a:xfrm>
          <a:prstGeom prst="rect">
            <a:avLst/>
          </a:prstGeom>
        </p:spPr>
      </p:pic>
      <p:pic>
        <p:nvPicPr>
          <p:cNvPr id="6" name="Picture 5" descr="A person in a dress&#10;&#10;Description automatically generated with low confidence">
            <a:extLst>
              <a:ext uri="{FF2B5EF4-FFF2-40B4-BE49-F238E27FC236}">
                <a16:creationId xmlns:a16="http://schemas.microsoft.com/office/drawing/2014/main" id="{9DBBA5DF-3873-DBE5-8E5D-75DF196A1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-197754"/>
            <a:ext cx="11849258" cy="790347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527ADA-96A2-ABB9-6226-40369A5F2425}"/>
              </a:ext>
            </a:extLst>
          </p:cNvPr>
          <p:cNvSpPr txBox="1"/>
          <p:nvPr/>
        </p:nvSpPr>
        <p:spPr>
          <a:xfrm>
            <a:off x="176169" y="6445534"/>
            <a:ext cx="7071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80"/>
                </a:solidFill>
                <a:latin typeface="Silka Black" panose="00000A00000000000000" pitchFamily="50" charset="0"/>
              </a:rPr>
              <a:t>Find out more about Vinita: </a:t>
            </a:r>
            <a:r>
              <a:rPr lang="en-GB" sz="1400" dirty="0">
                <a:solidFill>
                  <a:srgbClr val="FF0080"/>
                </a:solidFill>
                <a:latin typeface="Silka" panose="00000500000000000000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https://neonfutures.org.uk/vinita</a:t>
            </a:r>
            <a:endParaRPr lang="en-GB" sz="1400" dirty="0">
              <a:solidFill>
                <a:srgbClr val="FF0080"/>
              </a:solidFill>
              <a:latin typeface="Silk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3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1E8441-8B84-FC96-508C-1B19B939B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8652" y="2368860"/>
            <a:ext cx="5754696" cy="212028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kern="1200" dirty="0">
                <a:solidFill>
                  <a:srgbClr val="FF0080"/>
                </a:solidFill>
                <a:latin typeface="Silka Black" panose="00000A00000000000000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www.neonfutures.org</a:t>
            </a:r>
            <a:br>
              <a:rPr lang="en-US" sz="3200" kern="1200" dirty="0">
                <a:solidFill>
                  <a:srgbClr val="FF0080"/>
                </a:solidFill>
                <a:latin typeface="Silka Black" panose="00000A00000000000000" pitchFamily="50" charset="0"/>
              </a:rPr>
            </a:br>
            <a:r>
              <a:rPr lang="en-US" sz="3200" kern="1200" dirty="0">
                <a:solidFill>
                  <a:srgbClr val="FF0080"/>
                </a:solidFill>
                <a:latin typeface="Silka Black" panose="00000A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us on Facebook</a:t>
            </a:r>
            <a:br>
              <a:rPr lang="en-US" sz="3200" kern="1200" dirty="0">
                <a:solidFill>
                  <a:srgbClr val="FF0080"/>
                </a:solidFill>
                <a:latin typeface="Silka Black" panose="00000A00000000000000" pitchFamily="50" charset="0"/>
              </a:rPr>
            </a:br>
            <a:r>
              <a:rPr lang="en-US" sz="3200" kern="1200" dirty="0">
                <a:solidFill>
                  <a:srgbClr val="FF0080"/>
                </a:solidFill>
                <a:latin typeface="Silka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Say hello on Twitter</a:t>
            </a:r>
            <a:endParaRPr lang="en-US" sz="3200" kern="1200" dirty="0">
              <a:solidFill>
                <a:srgbClr val="FF0080"/>
              </a:solidFill>
              <a:latin typeface="Silka Black" panose="00000A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1742D1-A3F4-B762-7F97-507E85DF22BA}"/>
              </a:ext>
            </a:extLst>
          </p:cNvPr>
          <p:cNvSpPr txBox="1">
            <a:spLocks/>
          </p:cNvSpPr>
          <p:nvPr/>
        </p:nvSpPr>
        <p:spPr>
          <a:xfrm>
            <a:off x="3050412" y="2979336"/>
            <a:ext cx="5709721" cy="2430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03A0199-3E80-C21E-67AF-212069800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03" y="348347"/>
            <a:ext cx="1693940" cy="8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85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F3864"/>
      </a:dk1>
      <a:lt1>
        <a:sysClr val="window" lastClr="FFFFFF"/>
      </a:lt1>
      <a:dk2>
        <a:srgbClr val="1F3864"/>
      </a:dk2>
      <a:lt2>
        <a:srgbClr val="E7E6E6"/>
      </a:lt2>
      <a:accent1>
        <a:srgbClr val="00CCFF"/>
      </a:accent1>
      <a:accent2>
        <a:srgbClr val="FF0066"/>
      </a:accent2>
      <a:accent3>
        <a:srgbClr val="66CCFF"/>
      </a:accent3>
      <a:accent4>
        <a:srgbClr val="FF0066"/>
      </a:accent4>
      <a:accent5>
        <a:srgbClr val="1F3864"/>
      </a:accent5>
      <a:accent6>
        <a:srgbClr val="FF0066"/>
      </a:accent6>
      <a:hlink>
        <a:srgbClr val="00CCFF"/>
      </a:hlink>
      <a:folHlink>
        <a:srgbClr val="00CC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710</Words>
  <Application>Microsoft Office PowerPoint</Application>
  <PresentationFormat>Widescreen</PresentationFormat>
  <Paragraphs>55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silka</vt:lpstr>
      <vt:lpstr>silka</vt:lpstr>
      <vt:lpstr>Silka Black</vt:lpstr>
      <vt:lpstr>Silka Bold</vt:lpstr>
      <vt:lpstr>Silka Medium</vt:lpstr>
      <vt:lpstr>Office Theme</vt:lpstr>
      <vt:lpstr>Meet real engineers</vt:lpstr>
      <vt:lpstr>Scroll through to discover what engineers do, what they love about their jobs and more with Neon case studies.</vt:lpstr>
      <vt:lpstr>Meet Dilani</vt:lpstr>
      <vt:lpstr>Meet Leo</vt:lpstr>
      <vt:lpstr>Meet Charlotte</vt:lpstr>
      <vt:lpstr>Meet Joshua</vt:lpstr>
      <vt:lpstr>Meet Vinita</vt:lpstr>
      <vt:lpstr>www.neonfutures.org Find us on Facebook Say hello on Twitter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Neon case study</dc:title>
  <dc:creator>Charlie Cantwell</dc:creator>
  <cp:lastModifiedBy>Charlie Cantwell</cp:lastModifiedBy>
  <cp:revision>1</cp:revision>
  <dcterms:created xsi:type="dcterms:W3CDTF">2022-07-14T15:40:56Z</dcterms:created>
  <dcterms:modified xsi:type="dcterms:W3CDTF">2022-11-14T11:24:32Z</dcterms:modified>
</cp:coreProperties>
</file>